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58" r:id="rId4"/>
  </p:sldIdLst>
  <p:sldSz cx="34204275" cy="19442430"/>
  <p:notesSz cx="6858000" cy="9144000"/>
  <p:defaultTextStyle>
    <a:defPPr>
      <a:defRPr lang="pl-PL"/>
    </a:defPPr>
    <a:lvl1pPr marL="0" lvl="0" indent="0" algn="l" defTabSz="3063875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6000"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1532255" lvl="1" indent="-1075055" algn="l" defTabSz="3063875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6000"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3063875" lvl="2" indent="-2149475" algn="l" defTabSz="3063875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6000"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4597400" lvl="3" indent="-3225800" algn="l" defTabSz="3063875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6000"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6129655" lvl="4" indent="-4300855" algn="l" defTabSz="3063875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6000"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lvl="5" indent="-4300855" algn="l" defTabSz="3063875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6000"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lvl="6" indent="-4300855" algn="l" defTabSz="3063875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6000"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lvl="7" indent="-4300855" algn="l" defTabSz="3063875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6000"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lvl="8" indent="-4300855" algn="l" defTabSz="3063875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6000"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24" d="100"/>
          <a:sy n="24" d="100"/>
        </p:scale>
        <p:origin x="816" y="60"/>
      </p:cViewPr>
      <p:guideLst>
        <p:guide orient="horz" pos="6124"/>
        <p:guide pos="1077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 hasCustomPrompt="1"/>
          </p:nvPr>
        </p:nvSpPr>
        <p:spPr>
          <a:xfrm>
            <a:off x="2565321" y="6039658"/>
            <a:ext cx="29073634" cy="416745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 hasCustomPrompt="1"/>
          </p:nvPr>
        </p:nvSpPr>
        <p:spPr>
          <a:xfrm>
            <a:off x="5130641" y="11017197"/>
            <a:ext cx="23942993" cy="49685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532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0651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5980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1309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6638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196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728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2618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6B15669-B081-46F8-93AC-3C47EB9CD127}" type="datetimeFigureOut">
              <a:rPr kumimoji="0" lang="pl-PL" sz="40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pl-PL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l-PL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pl-PL" altLang="pl-PL" dirty="0">
                <a:latin typeface="Calibri" panose="020F0502020204030204" pitchFamily="34" charset="0"/>
              </a:rPr>
            </a:fld>
            <a:endParaRPr lang="pl-PL" altLang="pl-PL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  <a:endParaRPr lang="pl-PL"/>
          </a:p>
          <a:p>
            <a:pPr lvl="1"/>
            <a:r>
              <a:rPr lang="pl-PL"/>
              <a:t>Drugi poziom</a:t>
            </a:r>
            <a:endParaRPr lang="pl-PL"/>
          </a:p>
          <a:p>
            <a:pPr lvl="2"/>
            <a:r>
              <a:rPr lang="pl-PL"/>
              <a:t>Trzeci poziom</a:t>
            </a:r>
            <a:endParaRPr lang="pl-PL"/>
          </a:p>
          <a:p>
            <a:pPr lvl="3"/>
            <a:r>
              <a:rPr lang="pl-PL"/>
              <a:t>Czwarty poziom</a:t>
            </a:r>
            <a:endParaRPr lang="pl-PL"/>
          </a:p>
          <a:p>
            <a:pPr lvl="4"/>
            <a:r>
              <a:rPr lang="pl-PL"/>
              <a:t>Piąty poziom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6B15669-B081-46F8-93AC-3C47EB9CD127}" type="datetimeFigureOut">
              <a:rPr kumimoji="0" lang="pl-PL" sz="40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pl-PL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l-PL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pl-PL" altLang="pl-PL" dirty="0">
                <a:latin typeface="Calibri" panose="020F0502020204030204" pitchFamily="34" charset="0"/>
              </a:rPr>
            </a:fld>
            <a:endParaRPr lang="pl-PL" altLang="pl-PL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 hasCustomPrompt="1"/>
          </p:nvPr>
        </p:nvSpPr>
        <p:spPr>
          <a:xfrm>
            <a:off x="92761283" y="2205241"/>
            <a:ext cx="28788598" cy="4703011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 hasCustomPrompt="1"/>
          </p:nvPr>
        </p:nvSpPr>
        <p:spPr>
          <a:xfrm>
            <a:off x="6395489" y="2205241"/>
            <a:ext cx="85795723" cy="4703011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  <a:endParaRPr lang="pl-PL"/>
          </a:p>
          <a:p>
            <a:pPr lvl="1"/>
            <a:r>
              <a:rPr lang="pl-PL"/>
              <a:t>Drugi poziom</a:t>
            </a:r>
            <a:endParaRPr lang="pl-PL"/>
          </a:p>
          <a:p>
            <a:pPr lvl="2"/>
            <a:r>
              <a:rPr lang="pl-PL"/>
              <a:t>Trzeci poziom</a:t>
            </a:r>
            <a:endParaRPr lang="pl-PL"/>
          </a:p>
          <a:p>
            <a:pPr lvl="3"/>
            <a:r>
              <a:rPr lang="pl-PL"/>
              <a:t>Czwarty poziom</a:t>
            </a:r>
            <a:endParaRPr lang="pl-PL"/>
          </a:p>
          <a:p>
            <a:pPr lvl="4"/>
            <a:r>
              <a:rPr lang="pl-PL"/>
              <a:t>Piąty poziom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6B15669-B081-46F8-93AC-3C47EB9CD127}" type="datetimeFigureOut">
              <a:rPr kumimoji="0" lang="pl-PL" sz="40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pl-PL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l-PL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pl-PL" altLang="pl-PL" dirty="0">
                <a:latin typeface="Calibri" panose="020F0502020204030204" pitchFamily="34" charset="0"/>
              </a:rPr>
            </a:fld>
            <a:endParaRPr lang="pl-PL" altLang="pl-PL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  <a:endParaRPr lang="pl-PL"/>
          </a:p>
          <a:p>
            <a:pPr lvl="1"/>
            <a:r>
              <a:rPr lang="pl-PL"/>
              <a:t>Drugi poziom</a:t>
            </a:r>
            <a:endParaRPr lang="pl-PL"/>
          </a:p>
          <a:p>
            <a:pPr lvl="2"/>
            <a:r>
              <a:rPr lang="pl-PL"/>
              <a:t>Trzeci poziom</a:t>
            </a:r>
            <a:endParaRPr lang="pl-PL"/>
          </a:p>
          <a:p>
            <a:pPr lvl="3"/>
            <a:r>
              <a:rPr lang="pl-PL"/>
              <a:t>Czwarty poziom</a:t>
            </a:r>
            <a:endParaRPr lang="pl-PL"/>
          </a:p>
          <a:p>
            <a:pPr lvl="4"/>
            <a:r>
              <a:rPr lang="pl-PL"/>
              <a:t>Piąty poziom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6B15669-B081-46F8-93AC-3C47EB9CD127}" type="datetimeFigureOut">
              <a:rPr kumimoji="0" lang="pl-PL" sz="40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pl-PL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l-PL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pl-PL" altLang="pl-PL" dirty="0">
                <a:latin typeface="Calibri" panose="020F0502020204030204" pitchFamily="34" charset="0"/>
              </a:rPr>
            </a:fld>
            <a:endParaRPr lang="pl-PL" altLang="pl-PL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2701902" y="12493359"/>
            <a:ext cx="29073634" cy="3861420"/>
          </a:xfrm>
        </p:spPr>
        <p:txBody>
          <a:bodyPr anchor="t"/>
          <a:lstStyle>
            <a:lvl1pPr algn="l">
              <a:defRPr sz="13400" b="1" cap="all"/>
            </a:lvl1pPr>
          </a:lstStyle>
          <a:p>
            <a:r>
              <a:rPr lang="pl-PL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 hasCustomPrompt="1"/>
          </p:nvPr>
        </p:nvSpPr>
        <p:spPr>
          <a:xfrm>
            <a:off x="2701902" y="8240398"/>
            <a:ext cx="29073634" cy="4252961"/>
          </a:xfrm>
        </p:spPr>
        <p:txBody>
          <a:bodyPr anchor="b"/>
          <a:lstStyle>
            <a:lvl1pPr marL="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1pPr>
            <a:lvl2pPr marL="153289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2pPr>
            <a:lvl3pPr marL="3065145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3pPr>
            <a:lvl4pPr marL="4598035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4pPr>
            <a:lvl5pPr marL="6130925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5pPr>
            <a:lvl6pPr marL="7663815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6pPr>
            <a:lvl7pPr marL="919607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7pPr>
            <a:lvl8pPr marL="1072896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8pPr>
            <a:lvl9pPr marL="1226185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6B15669-B081-46F8-93AC-3C47EB9CD127}" type="datetimeFigureOut">
              <a:rPr kumimoji="0" lang="pl-PL" sz="40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pl-PL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l-PL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pl-PL" altLang="pl-PL" dirty="0">
                <a:latin typeface="Calibri" panose="020F0502020204030204" pitchFamily="34" charset="0"/>
              </a:rPr>
            </a:fld>
            <a:endParaRPr lang="pl-PL" altLang="pl-PL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 hasCustomPrompt="1"/>
          </p:nvPr>
        </p:nvSpPr>
        <p:spPr>
          <a:xfrm>
            <a:off x="6395489" y="12862399"/>
            <a:ext cx="57292161" cy="36372953"/>
          </a:xfrm>
        </p:spPr>
        <p:txBody>
          <a:bodyPr/>
          <a:lstStyle>
            <a:lvl1pPr>
              <a:defRPr sz="9400"/>
            </a:lvl1pPr>
            <a:lvl2pPr>
              <a:defRPr sz="8000"/>
            </a:lvl2pPr>
            <a:lvl3pPr>
              <a:defRPr sz="6700"/>
            </a:lvl3pPr>
            <a:lvl4pPr>
              <a:defRPr sz="6000"/>
            </a:lvl4pPr>
            <a:lvl5pPr>
              <a:defRPr sz="6000"/>
            </a:lvl5pPr>
            <a:lvl6pPr>
              <a:defRPr sz="6000"/>
            </a:lvl6pPr>
            <a:lvl7pPr>
              <a:defRPr sz="6000"/>
            </a:lvl7pPr>
            <a:lvl8pPr>
              <a:defRPr sz="6000"/>
            </a:lvl8pPr>
            <a:lvl9pPr>
              <a:defRPr sz="6000"/>
            </a:lvl9pPr>
          </a:lstStyle>
          <a:p>
            <a:pPr lvl="0"/>
            <a:r>
              <a:rPr lang="pl-PL"/>
              <a:t>Kliknij, aby edytować style wzorca tekstu</a:t>
            </a:r>
            <a:endParaRPr lang="pl-PL"/>
          </a:p>
          <a:p>
            <a:pPr lvl="1"/>
            <a:r>
              <a:rPr lang="pl-PL"/>
              <a:t>Drugi poziom</a:t>
            </a:r>
            <a:endParaRPr lang="pl-PL"/>
          </a:p>
          <a:p>
            <a:pPr lvl="2"/>
            <a:r>
              <a:rPr lang="pl-PL"/>
              <a:t>Trzeci poziom</a:t>
            </a:r>
            <a:endParaRPr lang="pl-PL"/>
          </a:p>
          <a:p>
            <a:pPr lvl="3"/>
            <a:r>
              <a:rPr lang="pl-PL"/>
              <a:t>Czwarty poziom</a:t>
            </a:r>
            <a:endParaRPr lang="pl-PL"/>
          </a:p>
          <a:p>
            <a:pPr lvl="4"/>
            <a:r>
              <a:rPr lang="pl-PL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 hasCustomPrompt="1"/>
          </p:nvPr>
        </p:nvSpPr>
        <p:spPr>
          <a:xfrm>
            <a:off x="64257720" y="12862399"/>
            <a:ext cx="57292161" cy="36372953"/>
          </a:xfrm>
        </p:spPr>
        <p:txBody>
          <a:bodyPr/>
          <a:lstStyle>
            <a:lvl1pPr>
              <a:defRPr sz="9400"/>
            </a:lvl1pPr>
            <a:lvl2pPr>
              <a:defRPr sz="8000"/>
            </a:lvl2pPr>
            <a:lvl3pPr>
              <a:defRPr sz="6700"/>
            </a:lvl3pPr>
            <a:lvl4pPr>
              <a:defRPr sz="6000"/>
            </a:lvl4pPr>
            <a:lvl5pPr>
              <a:defRPr sz="6000"/>
            </a:lvl5pPr>
            <a:lvl6pPr>
              <a:defRPr sz="6000"/>
            </a:lvl6pPr>
            <a:lvl7pPr>
              <a:defRPr sz="6000"/>
            </a:lvl7pPr>
            <a:lvl8pPr>
              <a:defRPr sz="6000"/>
            </a:lvl8pPr>
            <a:lvl9pPr>
              <a:defRPr sz="6000"/>
            </a:lvl9pPr>
          </a:lstStyle>
          <a:p>
            <a:pPr lvl="0"/>
            <a:r>
              <a:rPr lang="pl-PL"/>
              <a:t>Kliknij, aby edytować style wzorca tekstu</a:t>
            </a:r>
            <a:endParaRPr lang="pl-PL"/>
          </a:p>
          <a:p>
            <a:pPr lvl="1"/>
            <a:r>
              <a:rPr lang="pl-PL"/>
              <a:t>Drugi poziom</a:t>
            </a:r>
            <a:endParaRPr lang="pl-PL"/>
          </a:p>
          <a:p>
            <a:pPr lvl="2"/>
            <a:r>
              <a:rPr lang="pl-PL"/>
              <a:t>Trzeci poziom</a:t>
            </a:r>
            <a:endParaRPr lang="pl-PL"/>
          </a:p>
          <a:p>
            <a:pPr lvl="3"/>
            <a:r>
              <a:rPr lang="pl-PL"/>
              <a:t>Czwarty poziom</a:t>
            </a:r>
            <a:endParaRPr lang="pl-PL"/>
          </a:p>
          <a:p>
            <a:pPr lvl="4"/>
            <a:r>
              <a:rPr lang="pl-PL"/>
              <a:t>Piąty poziom</a:t>
            </a:r>
            <a:endParaRPr lang="pl-P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6B15669-B081-46F8-93AC-3C47EB9CD127}" type="datetimeFigureOut">
              <a:rPr kumimoji="0" lang="pl-PL" sz="40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pl-PL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l-PL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pl-PL" altLang="pl-PL" dirty="0">
                <a:latin typeface="Calibri" panose="020F0502020204030204" pitchFamily="34" charset="0"/>
              </a:rPr>
            </a:fld>
            <a:endParaRPr lang="pl-PL" altLang="pl-PL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1710214" y="778586"/>
            <a:ext cx="30783848" cy="3240352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 hasCustomPrompt="1"/>
          </p:nvPr>
        </p:nvSpPr>
        <p:spPr>
          <a:xfrm>
            <a:off x="1710214" y="4351974"/>
            <a:ext cx="15112828" cy="1813696"/>
          </a:xfrm>
        </p:spPr>
        <p:txBody>
          <a:bodyPr anchor="b"/>
          <a:lstStyle>
            <a:lvl1pPr marL="0" indent="0">
              <a:buNone/>
              <a:defRPr sz="8000" b="1"/>
            </a:lvl1pPr>
            <a:lvl2pPr marL="1532890" indent="0">
              <a:buNone/>
              <a:defRPr sz="6700" b="1"/>
            </a:lvl2pPr>
            <a:lvl3pPr marL="3065145" indent="0">
              <a:buNone/>
              <a:defRPr sz="6000" b="1"/>
            </a:lvl3pPr>
            <a:lvl4pPr marL="4598035" indent="0">
              <a:buNone/>
              <a:defRPr sz="5400" b="1"/>
            </a:lvl4pPr>
            <a:lvl5pPr marL="6130925" indent="0">
              <a:buNone/>
              <a:defRPr sz="5400" b="1"/>
            </a:lvl5pPr>
            <a:lvl6pPr marL="7663815" indent="0">
              <a:buNone/>
              <a:defRPr sz="5400" b="1"/>
            </a:lvl6pPr>
            <a:lvl7pPr marL="9196070" indent="0">
              <a:buNone/>
              <a:defRPr sz="5400" b="1"/>
            </a:lvl7pPr>
            <a:lvl8pPr marL="10728960" indent="0">
              <a:buNone/>
              <a:defRPr sz="5400" b="1"/>
            </a:lvl8pPr>
            <a:lvl9pPr marL="12261850" indent="0">
              <a:buNone/>
              <a:defRPr sz="5400" b="1"/>
            </a:lvl9pPr>
          </a:lstStyle>
          <a:p>
            <a:pPr lvl="0"/>
            <a:r>
              <a:rPr lang="pl-PL"/>
              <a:t>Kliknij, aby edytować style wzorca tekstu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 hasCustomPrompt="1"/>
          </p:nvPr>
        </p:nvSpPr>
        <p:spPr>
          <a:xfrm>
            <a:off x="1710214" y="6165670"/>
            <a:ext cx="15112828" cy="11201719"/>
          </a:xfrm>
        </p:spPr>
        <p:txBody>
          <a:bodyPr/>
          <a:lstStyle>
            <a:lvl1pPr>
              <a:defRPr sz="8000"/>
            </a:lvl1pPr>
            <a:lvl2pPr>
              <a:defRPr sz="6700"/>
            </a:lvl2pPr>
            <a:lvl3pPr>
              <a:defRPr sz="6000"/>
            </a:lvl3pPr>
            <a:lvl4pPr>
              <a:defRPr sz="5400"/>
            </a:lvl4pPr>
            <a:lvl5pPr>
              <a:defRPr sz="5400"/>
            </a:lvl5pPr>
            <a:lvl6pPr>
              <a:defRPr sz="5400"/>
            </a:lvl6pPr>
            <a:lvl7pPr>
              <a:defRPr sz="5400"/>
            </a:lvl7pPr>
            <a:lvl8pPr>
              <a:defRPr sz="5400"/>
            </a:lvl8pPr>
            <a:lvl9pPr>
              <a:defRPr sz="5400"/>
            </a:lvl9pPr>
          </a:lstStyle>
          <a:p>
            <a:pPr lvl="0"/>
            <a:r>
              <a:rPr lang="pl-PL"/>
              <a:t>Kliknij, aby edytować style wzorca tekstu</a:t>
            </a:r>
            <a:endParaRPr lang="pl-PL"/>
          </a:p>
          <a:p>
            <a:pPr lvl="1"/>
            <a:r>
              <a:rPr lang="pl-PL"/>
              <a:t>Drugi poziom</a:t>
            </a:r>
            <a:endParaRPr lang="pl-PL"/>
          </a:p>
          <a:p>
            <a:pPr lvl="2"/>
            <a:r>
              <a:rPr lang="pl-PL"/>
              <a:t>Trzeci poziom</a:t>
            </a:r>
            <a:endParaRPr lang="pl-PL"/>
          </a:p>
          <a:p>
            <a:pPr lvl="3"/>
            <a:r>
              <a:rPr lang="pl-PL"/>
              <a:t>Czwarty poziom</a:t>
            </a:r>
            <a:endParaRPr lang="pl-PL"/>
          </a:p>
          <a:p>
            <a:pPr lvl="4"/>
            <a:r>
              <a:rPr lang="pl-PL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 hasCustomPrompt="1"/>
          </p:nvPr>
        </p:nvSpPr>
        <p:spPr>
          <a:xfrm>
            <a:off x="17375298" y="4351974"/>
            <a:ext cx="15118765" cy="1813696"/>
          </a:xfrm>
        </p:spPr>
        <p:txBody>
          <a:bodyPr anchor="b"/>
          <a:lstStyle>
            <a:lvl1pPr marL="0" indent="0">
              <a:buNone/>
              <a:defRPr sz="8000" b="1"/>
            </a:lvl1pPr>
            <a:lvl2pPr marL="1532890" indent="0">
              <a:buNone/>
              <a:defRPr sz="6700" b="1"/>
            </a:lvl2pPr>
            <a:lvl3pPr marL="3065145" indent="0">
              <a:buNone/>
              <a:defRPr sz="6000" b="1"/>
            </a:lvl3pPr>
            <a:lvl4pPr marL="4598035" indent="0">
              <a:buNone/>
              <a:defRPr sz="5400" b="1"/>
            </a:lvl4pPr>
            <a:lvl5pPr marL="6130925" indent="0">
              <a:buNone/>
              <a:defRPr sz="5400" b="1"/>
            </a:lvl5pPr>
            <a:lvl6pPr marL="7663815" indent="0">
              <a:buNone/>
              <a:defRPr sz="5400" b="1"/>
            </a:lvl6pPr>
            <a:lvl7pPr marL="9196070" indent="0">
              <a:buNone/>
              <a:defRPr sz="5400" b="1"/>
            </a:lvl7pPr>
            <a:lvl8pPr marL="10728960" indent="0">
              <a:buNone/>
              <a:defRPr sz="5400" b="1"/>
            </a:lvl8pPr>
            <a:lvl9pPr marL="12261850" indent="0">
              <a:buNone/>
              <a:defRPr sz="5400" b="1"/>
            </a:lvl9pPr>
          </a:lstStyle>
          <a:p>
            <a:pPr lvl="0"/>
            <a:r>
              <a:rPr lang="pl-PL"/>
              <a:t>Kliknij, aby edytować style wzorca tekstu</a:t>
            </a:r>
            <a:endParaRPr lang="pl-PL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 hasCustomPrompt="1"/>
          </p:nvPr>
        </p:nvSpPr>
        <p:spPr>
          <a:xfrm>
            <a:off x="17375298" y="6165670"/>
            <a:ext cx="15118765" cy="11201719"/>
          </a:xfrm>
        </p:spPr>
        <p:txBody>
          <a:bodyPr/>
          <a:lstStyle>
            <a:lvl1pPr>
              <a:defRPr sz="8000"/>
            </a:lvl1pPr>
            <a:lvl2pPr>
              <a:defRPr sz="6700"/>
            </a:lvl2pPr>
            <a:lvl3pPr>
              <a:defRPr sz="6000"/>
            </a:lvl3pPr>
            <a:lvl4pPr>
              <a:defRPr sz="5400"/>
            </a:lvl4pPr>
            <a:lvl5pPr>
              <a:defRPr sz="5400"/>
            </a:lvl5pPr>
            <a:lvl6pPr>
              <a:defRPr sz="5400"/>
            </a:lvl6pPr>
            <a:lvl7pPr>
              <a:defRPr sz="5400"/>
            </a:lvl7pPr>
            <a:lvl8pPr>
              <a:defRPr sz="5400"/>
            </a:lvl8pPr>
            <a:lvl9pPr>
              <a:defRPr sz="5400"/>
            </a:lvl9pPr>
          </a:lstStyle>
          <a:p>
            <a:pPr lvl="0"/>
            <a:r>
              <a:rPr lang="pl-PL"/>
              <a:t>Kliknij, aby edytować style wzorca tekstu</a:t>
            </a:r>
            <a:endParaRPr lang="pl-PL"/>
          </a:p>
          <a:p>
            <a:pPr lvl="1"/>
            <a:r>
              <a:rPr lang="pl-PL"/>
              <a:t>Drugi poziom</a:t>
            </a:r>
            <a:endParaRPr lang="pl-PL"/>
          </a:p>
          <a:p>
            <a:pPr lvl="2"/>
            <a:r>
              <a:rPr lang="pl-PL"/>
              <a:t>Trzeci poziom</a:t>
            </a:r>
            <a:endParaRPr lang="pl-PL"/>
          </a:p>
          <a:p>
            <a:pPr lvl="3"/>
            <a:r>
              <a:rPr lang="pl-PL"/>
              <a:t>Czwarty poziom</a:t>
            </a:r>
            <a:endParaRPr lang="pl-PL"/>
          </a:p>
          <a:p>
            <a:pPr lvl="4"/>
            <a:r>
              <a:rPr lang="pl-PL"/>
              <a:t>Piąty poziom</a:t>
            </a:r>
            <a:endParaRPr lang="pl-P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6B15669-B081-46F8-93AC-3C47EB9CD127}" type="datetimeFigureOut">
              <a:rPr kumimoji="0" lang="pl-PL" sz="40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pl-PL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l-PL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pl-PL" altLang="pl-PL" dirty="0">
                <a:latin typeface="Calibri" panose="020F0502020204030204" pitchFamily="34" charset="0"/>
              </a:rPr>
            </a:fld>
            <a:endParaRPr lang="pl-PL" altLang="pl-PL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6B15669-B081-46F8-93AC-3C47EB9CD127}" type="datetimeFigureOut">
              <a:rPr kumimoji="0" lang="pl-PL" sz="40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pl-PL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l-PL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pl-PL" altLang="pl-PL" dirty="0">
                <a:latin typeface="Calibri" panose="020F0502020204030204" pitchFamily="34" charset="0"/>
              </a:rPr>
            </a:fld>
            <a:endParaRPr lang="pl-PL" altLang="pl-PL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6B15669-B081-46F8-93AC-3C47EB9CD127}" type="datetimeFigureOut">
              <a:rPr kumimoji="0" lang="pl-PL" sz="40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pl-PL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l-PL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pl-PL" altLang="pl-PL" dirty="0">
                <a:latin typeface="Calibri" panose="020F0502020204030204" pitchFamily="34" charset="0"/>
              </a:rPr>
            </a:fld>
            <a:endParaRPr lang="pl-PL" altLang="pl-PL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1710216" y="774084"/>
            <a:ext cx="11252971" cy="3294358"/>
          </a:xfrm>
        </p:spPr>
        <p:txBody>
          <a:bodyPr anchor="b"/>
          <a:lstStyle>
            <a:lvl1pPr algn="l">
              <a:defRPr sz="6700" b="1"/>
            </a:lvl1pPr>
          </a:lstStyle>
          <a:p>
            <a:r>
              <a:rPr lang="pl-PL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 hasCustomPrompt="1"/>
          </p:nvPr>
        </p:nvSpPr>
        <p:spPr>
          <a:xfrm>
            <a:off x="13372921" y="774085"/>
            <a:ext cx="19121140" cy="16593305"/>
          </a:xfrm>
        </p:spPr>
        <p:txBody>
          <a:bodyPr/>
          <a:lstStyle>
            <a:lvl1pPr>
              <a:defRPr sz="10700"/>
            </a:lvl1pPr>
            <a:lvl2pPr>
              <a:defRPr sz="9400"/>
            </a:lvl2pPr>
            <a:lvl3pPr>
              <a:defRPr sz="8000"/>
            </a:lvl3pPr>
            <a:lvl4pPr>
              <a:defRPr sz="6700"/>
            </a:lvl4pPr>
            <a:lvl5pPr>
              <a:defRPr sz="6700"/>
            </a:lvl5pPr>
            <a:lvl6pPr>
              <a:defRPr sz="6700"/>
            </a:lvl6pPr>
            <a:lvl7pPr>
              <a:defRPr sz="6700"/>
            </a:lvl7pPr>
            <a:lvl8pPr>
              <a:defRPr sz="6700"/>
            </a:lvl8pPr>
            <a:lvl9pPr>
              <a:defRPr sz="6700"/>
            </a:lvl9pPr>
          </a:lstStyle>
          <a:p>
            <a:pPr lvl="0"/>
            <a:r>
              <a:rPr lang="pl-PL"/>
              <a:t>Kliknij, aby edytować style wzorca tekstu</a:t>
            </a:r>
            <a:endParaRPr lang="pl-PL"/>
          </a:p>
          <a:p>
            <a:pPr lvl="1"/>
            <a:r>
              <a:rPr lang="pl-PL"/>
              <a:t>Drugi poziom</a:t>
            </a:r>
            <a:endParaRPr lang="pl-PL"/>
          </a:p>
          <a:p>
            <a:pPr lvl="2"/>
            <a:r>
              <a:rPr lang="pl-PL"/>
              <a:t>Trzeci poziom</a:t>
            </a:r>
            <a:endParaRPr lang="pl-PL"/>
          </a:p>
          <a:p>
            <a:pPr lvl="3"/>
            <a:r>
              <a:rPr lang="pl-PL"/>
              <a:t>Czwarty poziom</a:t>
            </a:r>
            <a:endParaRPr lang="pl-PL"/>
          </a:p>
          <a:p>
            <a:pPr lvl="4"/>
            <a:r>
              <a:rPr lang="pl-PL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 hasCustomPrompt="1"/>
          </p:nvPr>
        </p:nvSpPr>
        <p:spPr>
          <a:xfrm>
            <a:off x="1710216" y="4068443"/>
            <a:ext cx="11252971" cy="13298947"/>
          </a:xfrm>
        </p:spPr>
        <p:txBody>
          <a:bodyPr/>
          <a:lstStyle>
            <a:lvl1pPr marL="0" indent="0">
              <a:buNone/>
              <a:defRPr sz="4700"/>
            </a:lvl1pPr>
            <a:lvl2pPr marL="1532890" indent="0">
              <a:buNone/>
              <a:defRPr sz="4000"/>
            </a:lvl2pPr>
            <a:lvl3pPr marL="3065145" indent="0">
              <a:buNone/>
              <a:defRPr sz="3400"/>
            </a:lvl3pPr>
            <a:lvl4pPr marL="4598035" indent="0">
              <a:buNone/>
              <a:defRPr sz="3000"/>
            </a:lvl4pPr>
            <a:lvl5pPr marL="6130925" indent="0">
              <a:buNone/>
              <a:defRPr sz="3000"/>
            </a:lvl5pPr>
            <a:lvl6pPr marL="7663815" indent="0">
              <a:buNone/>
              <a:defRPr sz="3000"/>
            </a:lvl6pPr>
            <a:lvl7pPr marL="9196070" indent="0">
              <a:buNone/>
              <a:defRPr sz="3000"/>
            </a:lvl7pPr>
            <a:lvl8pPr marL="10728960" indent="0">
              <a:buNone/>
              <a:defRPr sz="3000"/>
            </a:lvl8pPr>
            <a:lvl9pPr marL="12261850" indent="0">
              <a:buNone/>
              <a:defRPr sz="3000"/>
            </a:lvl9pPr>
          </a:lstStyle>
          <a:p>
            <a:pPr lvl="0"/>
            <a:r>
              <a:rPr lang="pl-PL"/>
              <a:t>Kliknij, aby edytować style wzorca tekstu</a:t>
            </a:r>
            <a:endParaRPr lang="pl-P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6B15669-B081-46F8-93AC-3C47EB9CD127}" type="datetimeFigureOut">
              <a:rPr kumimoji="0" lang="pl-PL" sz="40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pl-PL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l-PL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pl-PL" altLang="pl-PL" dirty="0">
                <a:latin typeface="Calibri" panose="020F0502020204030204" pitchFamily="34" charset="0"/>
              </a:rPr>
            </a:fld>
            <a:endParaRPr lang="pl-PL" altLang="pl-PL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6704277" y="13609479"/>
            <a:ext cx="20522565" cy="1606676"/>
          </a:xfrm>
        </p:spPr>
        <p:txBody>
          <a:bodyPr anchor="b"/>
          <a:lstStyle>
            <a:lvl1pPr algn="l">
              <a:defRPr sz="6700" b="1"/>
            </a:lvl1pPr>
          </a:lstStyle>
          <a:p>
            <a:r>
              <a:rPr lang="pl-PL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6704277" y="1737189"/>
            <a:ext cx="20522565" cy="11665268"/>
          </a:xfrm>
        </p:spPr>
        <p:txBody>
          <a:bodyPr vert="horz" wrap="square" lIns="306543" tIns="153272" rIns="306543" bIns="153272" numCol="1" rtlCol="0" anchor="t" anchorCtr="0" compatLnSpc="1">
            <a:normAutofit/>
          </a:bodyPr>
          <a:lstStyle>
            <a:lvl1pPr marL="0" indent="0">
              <a:buNone/>
              <a:defRPr sz="10700"/>
            </a:lvl1pPr>
            <a:lvl2pPr marL="1532890" indent="0">
              <a:buNone/>
              <a:defRPr sz="9400"/>
            </a:lvl2pPr>
            <a:lvl3pPr marL="3065145" indent="0">
              <a:buNone/>
              <a:defRPr sz="8000"/>
            </a:lvl3pPr>
            <a:lvl4pPr marL="4598035" indent="0">
              <a:buNone/>
              <a:defRPr sz="6700"/>
            </a:lvl4pPr>
            <a:lvl5pPr marL="6130925" indent="0">
              <a:buNone/>
              <a:defRPr sz="6700"/>
            </a:lvl5pPr>
            <a:lvl6pPr marL="7663815" indent="0">
              <a:buNone/>
              <a:defRPr sz="6700"/>
            </a:lvl6pPr>
            <a:lvl7pPr marL="9196070" indent="0">
              <a:buNone/>
              <a:defRPr sz="6700"/>
            </a:lvl7pPr>
            <a:lvl8pPr marL="10728960" indent="0">
              <a:buNone/>
              <a:defRPr sz="6700"/>
            </a:lvl8pPr>
            <a:lvl9pPr marL="12261850" indent="0">
              <a:buNone/>
              <a:defRPr sz="6700"/>
            </a:lvl9pPr>
          </a:lstStyle>
          <a:p>
            <a:pPr marL="0" marR="0" lvl="0" indent="0" algn="l" defTabSz="306387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pl-PL" sz="107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 hasCustomPrompt="1"/>
          </p:nvPr>
        </p:nvSpPr>
        <p:spPr>
          <a:xfrm>
            <a:off x="6704277" y="15216155"/>
            <a:ext cx="20522565" cy="2281747"/>
          </a:xfrm>
        </p:spPr>
        <p:txBody>
          <a:bodyPr/>
          <a:lstStyle>
            <a:lvl1pPr marL="0" indent="0">
              <a:buNone/>
              <a:defRPr sz="4700"/>
            </a:lvl1pPr>
            <a:lvl2pPr marL="1532890" indent="0">
              <a:buNone/>
              <a:defRPr sz="4000"/>
            </a:lvl2pPr>
            <a:lvl3pPr marL="3065145" indent="0">
              <a:buNone/>
              <a:defRPr sz="3400"/>
            </a:lvl3pPr>
            <a:lvl4pPr marL="4598035" indent="0">
              <a:buNone/>
              <a:defRPr sz="3000"/>
            </a:lvl4pPr>
            <a:lvl5pPr marL="6130925" indent="0">
              <a:buNone/>
              <a:defRPr sz="3000"/>
            </a:lvl5pPr>
            <a:lvl6pPr marL="7663815" indent="0">
              <a:buNone/>
              <a:defRPr sz="3000"/>
            </a:lvl6pPr>
            <a:lvl7pPr marL="9196070" indent="0">
              <a:buNone/>
              <a:defRPr sz="3000"/>
            </a:lvl7pPr>
            <a:lvl8pPr marL="10728960" indent="0">
              <a:buNone/>
              <a:defRPr sz="3000"/>
            </a:lvl8pPr>
            <a:lvl9pPr marL="12261850" indent="0">
              <a:buNone/>
              <a:defRPr sz="3000"/>
            </a:lvl9pPr>
          </a:lstStyle>
          <a:p>
            <a:pPr lvl="0"/>
            <a:r>
              <a:rPr lang="pl-PL"/>
              <a:t>Kliknij, aby edytować style wzorca tekstu</a:t>
            </a:r>
            <a:endParaRPr lang="pl-P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6B15669-B081-46F8-93AC-3C47EB9CD127}" type="datetimeFigureOut">
              <a:rPr kumimoji="0" lang="pl-PL" sz="40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pl-PL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l-PL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pl-PL" altLang="pl-PL" dirty="0">
                <a:latin typeface="Calibri" panose="020F0502020204030204" pitchFamily="34" charset="0"/>
              </a:rPr>
            </a:fld>
            <a:endParaRPr lang="pl-PL" altLang="pl-PL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>
          <a:xfrm>
            <a:off x="1709738" y="777875"/>
            <a:ext cx="30784800" cy="3241675"/>
          </a:xfrm>
          <a:prstGeom prst="rect">
            <a:avLst/>
          </a:prstGeom>
          <a:noFill/>
          <a:ln w="9525">
            <a:noFill/>
          </a:ln>
        </p:spPr>
        <p:txBody>
          <a:bodyPr lIns="306543" tIns="153272" rIns="306543" bIns="153272" anchor="ctr"/>
          <a:p>
            <a:pPr lvl="0"/>
            <a:r>
              <a:rPr lang="pl-PL" altLang="pl-PL" dirty="0"/>
              <a:t>Kliknij, aby edytować styl</a:t>
            </a:r>
            <a:endParaRPr lang="pl-PL" altLang="pl-PL" dirty="0"/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>
          <a:xfrm>
            <a:off x="1709738" y="4537075"/>
            <a:ext cx="30784800" cy="12830175"/>
          </a:xfrm>
          <a:prstGeom prst="rect">
            <a:avLst/>
          </a:prstGeom>
          <a:noFill/>
          <a:ln w="9525">
            <a:noFill/>
          </a:ln>
        </p:spPr>
        <p:txBody>
          <a:bodyPr lIns="306543" tIns="153272" rIns="306543" bIns="153272"/>
          <a:p>
            <a:pPr lvl="0"/>
            <a:r>
              <a:rPr lang="pl-PL" altLang="pl-PL" dirty="0"/>
              <a:t>Kliknij, aby edytować style wzorca tekstu</a:t>
            </a:r>
            <a:endParaRPr lang="pl-PL" altLang="pl-PL" dirty="0"/>
          </a:p>
          <a:p>
            <a:pPr lvl="1"/>
            <a:r>
              <a:rPr lang="pl-PL" altLang="pl-PL" dirty="0"/>
              <a:t>Drugi poziom</a:t>
            </a:r>
            <a:endParaRPr lang="pl-PL" altLang="pl-PL" dirty="0"/>
          </a:p>
          <a:p>
            <a:pPr lvl="2"/>
            <a:r>
              <a:rPr lang="pl-PL" altLang="pl-PL" dirty="0"/>
              <a:t>Trzeci poziom</a:t>
            </a:r>
            <a:endParaRPr lang="pl-PL" altLang="pl-PL" dirty="0"/>
          </a:p>
          <a:p>
            <a:pPr lvl="3"/>
            <a:r>
              <a:rPr lang="pl-PL" altLang="pl-PL" dirty="0"/>
              <a:t>Czwarty poziom</a:t>
            </a:r>
            <a:endParaRPr lang="pl-PL" altLang="pl-PL" dirty="0"/>
          </a:p>
          <a:p>
            <a:pPr lvl="4"/>
            <a:r>
              <a:rPr lang="pl-PL" altLang="pl-PL" dirty="0"/>
              <a:t>Piąty poziom</a:t>
            </a:r>
            <a:endParaRPr lang="pl-PL" alt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1709738" y="18019713"/>
            <a:ext cx="7981950" cy="1035050"/>
          </a:xfrm>
          <a:prstGeom prst="rect">
            <a:avLst/>
          </a:prstGeom>
        </p:spPr>
        <p:txBody>
          <a:bodyPr vert="horz" lIns="306543" tIns="153272" rIns="306543" bIns="153272" rtlCol="0" anchor="ctr"/>
          <a:lstStyle>
            <a:lvl1pPr algn="l" defTabSz="3065145" fontAlgn="auto">
              <a:spcBef>
                <a:spcPts val="0"/>
              </a:spcBef>
              <a:spcAft>
                <a:spcPts val="0"/>
              </a:spcAft>
              <a:defRPr sz="40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marL="0" marR="0" lvl="0" indent="0" algn="l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6B15669-B081-46F8-93AC-3C47EB9CD127}" type="datetimeFigureOut">
              <a:rPr kumimoji="0" lang="pl-PL" sz="40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pl-PL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11687175" y="18019713"/>
            <a:ext cx="10829925" cy="1035050"/>
          </a:xfrm>
          <a:prstGeom prst="rect">
            <a:avLst/>
          </a:prstGeom>
        </p:spPr>
        <p:txBody>
          <a:bodyPr vert="horz" lIns="306543" tIns="153272" rIns="306543" bIns="153272" rtlCol="0" anchor="ctr"/>
          <a:lstStyle>
            <a:lvl1pPr algn="ctr" defTabSz="3065145" fontAlgn="auto">
              <a:spcBef>
                <a:spcPts val="0"/>
              </a:spcBef>
              <a:spcAft>
                <a:spcPts val="0"/>
              </a:spcAft>
              <a:defRPr sz="40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marL="0" marR="0" lvl="0" indent="0" algn="ctr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l-PL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24512588" y="18019713"/>
            <a:ext cx="7981950" cy="1035050"/>
          </a:xfrm>
          <a:prstGeom prst="rect">
            <a:avLst/>
          </a:prstGeom>
        </p:spPr>
        <p:txBody>
          <a:bodyPr vert="horz" wrap="square" lIns="306543" tIns="153272" rIns="306543" bIns="153272" numCol="1" anchor="ctr" anchorCtr="0" compatLnSpc="1"/>
          <a:lstStyle>
            <a:lvl1pPr algn="r">
              <a:defRPr sz="4000">
                <a:solidFill>
                  <a:srgbClr val="FFFFFF"/>
                </a:solidFill>
              </a:defRPr>
            </a:lvl1pPr>
          </a:lstStyle>
          <a:p>
            <a:pPr lvl="0" eaLnBrk="1" hangingPunct="1"/>
            <a:fld id="{9A0DB2DC-4C9A-4742-B13C-FB6460FD3503}" type="slidenum">
              <a:rPr lang="pl-PL" altLang="pl-PL" dirty="0">
                <a:latin typeface="Calibri" panose="020F0502020204030204" pitchFamily="34" charset="0"/>
              </a:rPr>
            </a:fld>
            <a:endParaRPr lang="pl-PL" altLang="pl-PL" dirty="0">
              <a:latin typeface="Calibri" panose="020F0502020204030204" pitchFamily="34" charset="0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3063875" rtl="0" eaLnBrk="0" fontAlgn="base" hangingPunct="0">
        <a:spcBef>
          <a:spcPct val="0"/>
        </a:spcBef>
        <a:spcAft>
          <a:spcPct val="0"/>
        </a:spcAft>
        <a:defRPr sz="14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3063875" rtl="0" eaLnBrk="0" fontAlgn="base" hangingPunct="0">
        <a:spcBef>
          <a:spcPct val="0"/>
        </a:spcBef>
        <a:spcAft>
          <a:spcPct val="0"/>
        </a:spcAft>
        <a:defRPr sz="14800">
          <a:solidFill>
            <a:schemeClr val="tx1"/>
          </a:solidFill>
          <a:latin typeface="Calibri" panose="020F0502020204030204" pitchFamily="34" charset="0"/>
        </a:defRPr>
      </a:lvl2pPr>
      <a:lvl3pPr algn="ctr" defTabSz="3063875" rtl="0" eaLnBrk="0" fontAlgn="base" hangingPunct="0">
        <a:spcBef>
          <a:spcPct val="0"/>
        </a:spcBef>
        <a:spcAft>
          <a:spcPct val="0"/>
        </a:spcAft>
        <a:defRPr sz="14800">
          <a:solidFill>
            <a:schemeClr val="tx1"/>
          </a:solidFill>
          <a:latin typeface="Calibri" panose="020F0502020204030204" pitchFamily="34" charset="0"/>
        </a:defRPr>
      </a:lvl3pPr>
      <a:lvl4pPr algn="ctr" defTabSz="3063875" rtl="0" eaLnBrk="0" fontAlgn="base" hangingPunct="0">
        <a:spcBef>
          <a:spcPct val="0"/>
        </a:spcBef>
        <a:spcAft>
          <a:spcPct val="0"/>
        </a:spcAft>
        <a:defRPr sz="14800">
          <a:solidFill>
            <a:schemeClr val="tx1"/>
          </a:solidFill>
          <a:latin typeface="Calibri" panose="020F0502020204030204" pitchFamily="34" charset="0"/>
        </a:defRPr>
      </a:lvl4pPr>
      <a:lvl5pPr algn="ctr" defTabSz="3063875" rtl="0" eaLnBrk="0" fontAlgn="base" hangingPunct="0">
        <a:spcBef>
          <a:spcPct val="0"/>
        </a:spcBef>
        <a:spcAft>
          <a:spcPct val="0"/>
        </a:spcAft>
        <a:defRPr sz="14800">
          <a:solidFill>
            <a:schemeClr val="tx1"/>
          </a:solidFill>
          <a:latin typeface="Calibri" panose="020F0502020204030204" pitchFamily="34" charset="0"/>
        </a:defRPr>
      </a:lvl5pPr>
      <a:lvl6pPr marL="457200" algn="ctr" defTabSz="3063875" rtl="0" fontAlgn="base">
        <a:spcBef>
          <a:spcPct val="0"/>
        </a:spcBef>
        <a:spcAft>
          <a:spcPct val="0"/>
        </a:spcAft>
        <a:defRPr sz="14800">
          <a:solidFill>
            <a:schemeClr val="tx1"/>
          </a:solidFill>
          <a:latin typeface="Calibri" panose="020F0502020204030204" pitchFamily="34" charset="0"/>
        </a:defRPr>
      </a:lvl6pPr>
      <a:lvl7pPr marL="914400" algn="ctr" defTabSz="3063875" rtl="0" fontAlgn="base">
        <a:spcBef>
          <a:spcPct val="0"/>
        </a:spcBef>
        <a:spcAft>
          <a:spcPct val="0"/>
        </a:spcAft>
        <a:defRPr sz="14800">
          <a:solidFill>
            <a:schemeClr val="tx1"/>
          </a:solidFill>
          <a:latin typeface="Calibri" panose="020F0502020204030204" pitchFamily="34" charset="0"/>
        </a:defRPr>
      </a:lvl7pPr>
      <a:lvl8pPr marL="1371600" algn="ctr" defTabSz="3063875" rtl="0" fontAlgn="base">
        <a:spcBef>
          <a:spcPct val="0"/>
        </a:spcBef>
        <a:spcAft>
          <a:spcPct val="0"/>
        </a:spcAft>
        <a:defRPr sz="14800">
          <a:solidFill>
            <a:schemeClr val="tx1"/>
          </a:solidFill>
          <a:latin typeface="Calibri" panose="020F0502020204030204" pitchFamily="34" charset="0"/>
        </a:defRPr>
      </a:lvl8pPr>
      <a:lvl9pPr marL="1828800" algn="ctr" defTabSz="3063875" rtl="0" fontAlgn="base">
        <a:spcBef>
          <a:spcPct val="0"/>
        </a:spcBef>
        <a:spcAft>
          <a:spcPct val="0"/>
        </a:spcAft>
        <a:defRPr sz="148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1149350" indent="-1149350" algn="l" defTabSz="30638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0700" kern="1200">
          <a:solidFill>
            <a:schemeClr val="tx1"/>
          </a:solidFill>
          <a:latin typeface="+mn-lt"/>
          <a:ea typeface="+mn-ea"/>
          <a:cs typeface="+mn-cs"/>
        </a:defRPr>
      </a:lvl1pPr>
      <a:lvl2pPr marL="2489200" indent="-957580" algn="l" defTabSz="30638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9400" kern="1200">
          <a:solidFill>
            <a:schemeClr val="tx1"/>
          </a:solidFill>
          <a:latin typeface="+mn-lt"/>
          <a:ea typeface="+mn-ea"/>
          <a:cs typeface="+mn-cs"/>
        </a:defRPr>
      </a:lvl2pPr>
      <a:lvl3pPr marL="3830955" indent="-765175" algn="l" defTabSz="30638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8000" kern="1200">
          <a:solidFill>
            <a:schemeClr val="tx1"/>
          </a:solidFill>
          <a:latin typeface="+mn-lt"/>
          <a:ea typeface="+mn-ea"/>
          <a:cs typeface="+mn-cs"/>
        </a:defRPr>
      </a:lvl3pPr>
      <a:lvl4pPr marL="5364480" indent="-765175" algn="l" defTabSz="30638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6700" kern="1200">
          <a:solidFill>
            <a:schemeClr val="tx1"/>
          </a:solidFill>
          <a:latin typeface="+mn-lt"/>
          <a:ea typeface="+mn-ea"/>
          <a:cs typeface="+mn-cs"/>
        </a:defRPr>
      </a:lvl4pPr>
      <a:lvl5pPr marL="6896100" indent="-765175" algn="l" defTabSz="30638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6700" kern="1200">
          <a:solidFill>
            <a:schemeClr val="tx1"/>
          </a:solidFill>
          <a:latin typeface="+mn-lt"/>
          <a:ea typeface="+mn-ea"/>
          <a:cs typeface="+mn-cs"/>
        </a:defRPr>
      </a:lvl5pPr>
      <a:lvl6pPr marL="8430260" indent="-766445" algn="l" defTabSz="3065145" rtl="0" eaLnBrk="1" latinLnBrk="0" hangingPunct="1">
        <a:spcBef>
          <a:spcPct val="20000"/>
        </a:spcBef>
        <a:buFont typeface="Arial" panose="020B0604020202020204" pitchFamily="34" charset="0"/>
        <a:buChar char="•"/>
        <a:defRPr sz="6700" kern="1200">
          <a:solidFill>
            <a:schemeClr val="tx1"/>
          </a:solidFill>
          <a:latin typeface="+mn-lt"/>
          <a:ea typeface="+mn-ea"/>
          <a:cs typeface="+mn-cs"/>
        </a:defRPr>
      </a:lvl6pPr>
      <a:lvl7pPr marL="9962515" indent="-766445" algn="l" defTabSz="3065145" rtl="0" eaLnBrk="1" latinLnBrk="0" hangingPunct="1">
        <a:spcBef>
          <a:spcPct val="20000"/>
        </a:spcBef>
        <a:buFont typeface="Arial" panose="020B0604020202020204" pitchFamily="34" charset="0"/>
        <a:buChar char="•"/>
        <a:defRPr sz="6700" kern="1200">
          <a:solidFill>
            <a:schemeClr val="tx1"/>
          </a:solidFill>
          <a:latin typeface="+mn-lt"/>
          <a:ea typeface="+mn-ea"/>
          <a:cs typeface="+mn-cs"/>
        </a:defRPr>
      </a:lvl7pPr>
      <a:lvl8pPr marL="11495405" indent="-766445" algn="l" defTabSz="3065145" rtl="0" eaLnBrk="1" latinLnBrk="0" hangingPunct="1">
        <a:spcBef>
          <a:spcPct val="20000"/>
        </a:spcBef>
        <a:buFont typeface="Arial" panose="020B0604020202020204" pitchFamily="34" charset="0"/>
        <a:buChar char="•"/>
        <a:defRPr sz="6700" kern="1200">
          <a:solidFill>
            <a:schemeClr val="tx1"/>
          </a:solidFill>
          <a:latin typeface="+mn-lt"/>
          <a:ea typeface="+mn-ea"/>
          <a:cs typeface="+mn-cs"/>
        </a:defRPr>
      </a:lvl8pPr>
      <a:lvl9pPr marL="13028295" indent="-766445" algn="l" defTabSz="3065145" rtl="0" eaLnBrk="1" latinLnBrk="0" hangingPunct="1">
        <a:spcBef>
          <a:spcPct val="20000"/>
        </a:spcBef>
        <a:buFont typeface="Arial" panose="020B0604020202020204" pitchFamily="34" charset="0"/>
        <a:buChar char="•"/>
        <a:defRPr sz="6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3065145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1pPr>
      <a:lvl2pPr marL="1532890" algn="l" defTabSz="3065145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2pPr>
      <a:lvl3pPr marL="3065145" algn="l" defTabSz="3065145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3pPr>
      <a:lvl4pPr marL="4598035" algn="l" defTabSz="3065145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4pPr>
      <a:lvl5pPr marL="6130925" algn="l" defTabSz="3065145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5pPr>
      <a:lvl6pPr marL="7663815" algn="l" defTabSz="3065145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6pPr>
      <a:lvl7pPr marL="9196070" algn="l" defTabSz="3065145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7pPr>
      <a:lvl8pPr marL="10728960" algn="l" defTabSz="3065145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8pPr>
      <a:lvl9pPr marL="12261850" algn="l" defTabSz="3065145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AutoShape 13"/>
          <p:cNvSpPr>
            <a:spLocks noChangeArrowheads="1"/>
          </p:cNvSpPr>
          <p:nvPr/>
        </p:nvSpPr>
        <p:spPr bwMode="auto">
          <a:xfrm>
            <a:off x="0" y="447675"/>
            <a:ext cx="34137600" cy="2670175"/>
          </a:xfrm>
          <a:prstGeom prst="roundRect">
            <a:avLst>
              <a:gd name="adj" fmla="val 1087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</a:ln>
          <a:effectLst/>
        </p:spPr>
        <p:txBody>
          <a:bodyPr wrap="none" lIns="46055" tIns="23028" rIns="46055" bIns="23028" anchor="ctr"/>
          <a:lstStyle/>
          <a:p>
            <a:pPr marL="0" marR="0" lvl="0" indent="0" algn="ctr" defTabSz="22110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4315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3" name="AutoShape 4"/>
          <p:cNvSpPr>
            <a:spLocks noChangeArrowheads="1"/>
          </p:cNvSpPr>
          <p:nvPr/>
        </p:nvSpPr>
        <p:spPr bwMode="auto">
          <a:xfrm>
            <a:off x="0" y="3429000"/>
            <a:ext cx="34137600" cy="15773400"/>
          </a:xfrm>
          <a:prstGeom prst="roundRect">
            <a:avLst>
              <a:gd name="adj" fmla="val 700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</a:ln>
          <a:effectLst/>
        </p:spPr>
        <p:txBody>
          <a:bodyPr wrap="none" anchor="ctr"/>
          <a:lstStyle/>
          <a:p>
            <a:pPr marL="0" marR="0" lvl="0" indent="0" algn="ctr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4315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0" y="3429000"/>
            <a:ext cx="34137600" cy="15773400"/>
          </a:xfrm>
          <a:prstGeom prst="roundRect">
            <a:avLst>
              <a:gd name="adj" fmla="val 700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</a:ln>
          <a:effectLst/>
        </p:spPr>
        <p:txBody>
          <a:bodyPr wrap="none" anchor="ctr"/>
          <a:p>
            <a:pPr algn="ctr" eaLnBrk="1" hangingPunct="1"/>
            <a:r>
              <a:rPr sz="4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ateriał</a:t>
            </a:r>
            <a:endParaRPr lang="en-US" altLang="x-none" sz="43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352425" y="15054263"/>
            <a:ext cx="7027863" cy="6619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</a:ln>
          <a:effectLst/>
        </p:spPr>
        <p:txBody>
          <a:bodyPr lIns="46055" tIns="23028" rIns="46055" bIns="23028">
            <a:spAutoFit/>
          </a:bodyPr>
          <a:lstStyle/>
          <a:p>
            <a:pPr marR="0" algn="ctr" defTabSz="2211070" eaLnBrk="1" fontAlgn="auto" hangingPunct="1">
              <a:spcBef>
                <a:spcPct val="5000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pl-PL" sz="4000" b="1" kern="1200" cap="none" spc="0" normalizeH="0" baseline="0" noProof="0" dirty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Wnioski</a:t>
            </a:r>
            <a:endParaRPr kumimoji="0" lang="en-US" sz="4000" b="1" kern="1200" cap="none" spc="0" normalizeH="0" baseline="0" noProof="0" dirty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054" name="Text Box 14"/>
          <p:cNvSpPr txBox="1"/>
          <p:nvPr/>
        </p:nvSpPr>
        <p:spPr>
          <a:xfrm>
            <a:off x="4175125" y="819150"/>
            <a:ext cx="25447625" cy="2354263"/>
          </a:xfrm>
          <a:prstGeom prst="rect">
            <a:avLst/>
          </a:prstGeom>
          <a:noFill/>
          <a:ln w="9525">
            <a:noFill/>
          </a:ln>
        </p:spPr>
        <p:txBody>
          <a:bodyPr lIns="46055" tIns="23028" rIns="46055" bIns="23028">
            <a:spAutoFit/>
          </a:bodyPr>
          <a:lstStyle>
            <a:lvl1pPr marL="1149350" indent="-1149350" algn="l" defTabSz="306387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0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89200" indent="-957580" algn="l" defTabSz="306387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9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30955" indent="-765175" algn="l" defTabSz="306387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8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364480" indent="-765175" algn="l" defTabSz="306387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6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896100" indent="-765175" algn="l" defTabSz="306387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defTabSz="2209800" eaLnBrk="1" hangingPunct="1">
              <a:spcBef>
                <a:spcPct val="0"/>
              </a:spcBef>
              <a:buFontTx/>
              <a:buNone/>
            </a:pPr>
            <a:r>
              <a:rPr lang="pl-PL" altLang="cs-CZ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Tytuł pracy</a:t>
            </a:r>
            <a:endParaRPr lang="pl-PL" altLang="cs-CZ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defTabSz="2209800" eaLnBrk="1" hangingPunct="1">
              <a:spcBef>
                <a:spcPct val="0"/>
              </a:spcBef>
              <a:buFontTx/>
              <a:buNone/>
            </a:pPr>
            <a:r>
              <a:rPr lang="pl-PL" altLang="cs-CZ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cs-CZ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defTabSz="2209800" eaLnBrk="1" hangingPunct="1">
              <a:spcBef>
                <a:spcPts val="600"/>
              </a:spcBef>
              <a:buFontTx/>
              <a:buNone/>
            </a:pPr>
            <a:r>
              <a:rPr lang="cs-CZ" altLang="cs-C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Nazwiska autorów</a:t>
            </a:r>
            <a:endParaRPr lang="cs-CZ" altLang="cs-CZ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defTabSz="2209800" eaLnBrk="1" hangingPunct="1">
              <a:spcBef>
                <a:spcPts val="600"/>
              </a:spcBef>
              <a:buFontTx/>
              <a:buNone/>
            </a:pPr>
            <a:r>
              <a:rPr lang="cs-CZ" altLang="cs-C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Afiljacja </a:t>
            </a:r>
            <a:endParaRPr lang="en-US" altLang="cs-CZ" sz="28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Text Box 40"/>
          <p:cNvSpPr txBox="1">
            <a:spLocks noChangeArrowheads="1"/>
          </p:cNvSpPr>
          <p:nvPr/>
        </p:nvSpPr>
        <p:spPr bwMode="auto">
          <a:xfrm>
            <a:off x="404813" y="15954375"/>
            <a:ext cx="9555163" cy="2867025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 cmpd="thinThick">
            <a:noFill/>
            <a:miter lim="800000"/>
          </a:ln>
          <a:effectLst/>
        </p:spPr>
        <p:txBody>
          <a:bodyPr lIns="30809" tIns="15405" rIns="30809" bIns="15405">
            <a:spAutoFit/>
          </a:bodyPr>
          <a:lstStyle/>
          <a:p>
            <a:pPr marL="342900" marR="0" indent="-342900" defTabSz="307975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endParaRPr kumimoji="0" lang="pl-PL" sz="2300" kern="1200" cap="none" spc="0" normalizeH="0" baseline="0" noProof="0" dirty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  <a:p>
            <a:pPr marL="342900" marR="0" indent="-342900" defTabSz="307975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endParaRPr kumimoji="0" lang="pl-PL" sz="2300" kern="1200" cap="none" spc="0" normalizeH="0" baseline="0" noProof="0" dirty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  <a:p>
            <a:pPr marL="342900" marR="0" indent="-342900" defTabSz="307975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endParaRPr kumimoji="0" lang="pl-PL" sz="2300" kern="1200" cap="none" spc="0" normalizeH="0" baseline="0" noProof="0" dirty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  <a:p>
            <a:pPr marL="342900" marR="0" indent="-342900" defTabSz="307975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endParaRPr kumimoji="0" lang="pl-PL" sz="2300" kern="1200" cap="none" spc="0" normalizeH="0" baseline="0" noProof="0" dirty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  <a:p>
            <a:pPr marL="342900" marR="0" indent="-342900" defTabSz="307975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endParaRPr kumimoji="0" lang="pl-PL" sz="2300" kern="1200" cap="none" spc="0" normalizeH="0" baseline="0" noProof="0" dirty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  <a:p>
            <a:pPr marL="342900" marR="0" indent="-342900" defTabSz="307975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endParaRPr kumimoji="0" lang="pl-PL" sz="2300" kern="1200" cap="none" spc="0" normalizeH="0" baseline="0" noProof="0" dirty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  <a:p>
            <a:pPr marL="342900" marR="0" indent="-342900" defTabSz="307975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endParaRPr kumimoji="0" lang="pl-PL" sz="2300" kern="1200" cap="none" spc="0" normalizeH="0" baseline="0" noProof="0" dirty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  <a:p>
            <a:pPr marL="342900" marR="0" indent="-342900" defTabSz="307975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endParaRPr kumimoji="0" lang="pl-PL" sz="2300" kern="1200" cap="none" spc="0" normalizeH="0" baseline="0" noProof="0" dirty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  <a:p>
            <a:pPr marL="171450" marR="0" indent="-171450" defTabSz="307975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endParaRPr kumimoji="0" lang="en-US" sz="995" kern="1200" cap="none" spc="0" normalizeH="0" baseline="0" noProof="0" dirty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" name="Text Box 42"/>
          <p:cNvSpPr txBox="1">
            <a:spLocks noChangeArrowheads="1"/>
          </p:cNvSpPr>
          <p:nvPr/>
        </p:nvSpPr>
        <p:spPr bwMode="auto">
          <a:xfrm>
            <a:off x="741363" y="3652838"/>
            <a:ext cx="5365750" cy="6619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lIns="46055" tIns="23028" rIns="46055" bIns="23028">
            <a:spAutoFit/>
          </a:bodyPr>
          <a:p>
            <a:pPr algn="ctr" defTabSz="2209800" eaLnBrk="1" hangingPunct="1">
              <a:spcBef>
                <a:spcPct val="50000"/>
              </a:spcBef>
            </a:pPr>
            <a:r>
              <a:rPr lang="pl-PL" altLang="cs-CZ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Wstęp</a:t>
            </a:r>
            <a:endParaRPr lang="en-US" altLang="cs-CZ" sz="40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Text Box 42"/>
          <p:cNvSpPr txBox="1">
            <a:spLocks noChangeArrowheads="1"/>
          </p:cNvSpPr>
          <p:nvPr/>
        </p:nvSpPr>
        <p:spPr bwMode="auto">
          <a:xfrm>
            <a:off x="16898938" y="3652838"/>
            <a:ext cx="5537200" cy="6619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lIns="46055" tIns="23028" rIns="46055" bIns="23028">
            <a:spAutoFit/>
          </a:bodyPr>
          <a:lstStyle>
            <a:lvl1pPr algn="ctr" defTabSz="2209800"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defTabSz="2209800"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defTabSz="2209800"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defTabSz="2209800"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defTabSz="2209800"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2209800" eaLnBrk="0" fontAlgn="base" hangingPunct="0">
              <a:spcBef>
                <a:spcPct val="0"/>
              </a:spcBef>
              <a:spcAft>
                <a:spcPct val="0"/>
              </a:spcAft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2209800" eaLnBrk="0" fontAlgn="base" hangingPunct="0">
              <a:spcBef>
                <a:spcPct val="0"/>
              </a:spcBef>
              <a:spcAft>
                <a:spcPct val="0"/>
              </a:spcAft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2209800" eaLnBrk="0" fontAlgn="base" hangingPunct="0">
              <a:spcBef>
                <a:spcPct val="0"/>
              </a:spcBef>
              <a:spcAft>
                <a:spcPct val="0"/>
              </a:spcAft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2209800" eaLnBrk="0" fontAlgn="base" hangingPunct="0">
              <a:spcBef>
                <a:spcPct val="0"/>
              </a:spcBef>
              <a:spcAft>
                <a:spcPct val="0"/>
              </a:spcAft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22098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cs-CZ" altLang="cs-CZ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Cel pracy</a:t>
            </a:r>
            <a:endParaRPr kumimoji="0" lang="en-US" altLang="cs-CZ" sz="4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2" name="Text Box 39"/>
          <p:cNvSpPr txBox="1">
            <a:spLocks noChangeArrowheads="1"/>
          </p:cNvSpPr>
          <p:nvPr/>
        </p:nvSpPr>
        <p:spPr bwMode="auto">
          <a:xfrm>
            <a:off x="201613" y="4611688"/>
            <a:ext cx="16028988" cy="2370138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 cmpd="thinThick">
            <a:noFill/>
            <a:miter lim="800000"/>
          </a:ln>
          <a:effectLst/>
        </p:spPr>
        <p:txBody>
          <a:bodyPr lIns="30809" tIns="15405" rIns="30809" bIns="15405">
            <a:spAutoFit/>
          </a:bodyPr>
          <a:p>
            <a:pPr defTabSz="307975" eaLnBrk="1" hangingPunct="1">
              <a:lnSpc>
                <a:spcPct val="95000"/>
              </a:lnSpc>
            </a:pPr>
            <a:r>
              <a:rPr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Dwa zdania wprowadzające w temat pracy</a:t>
            </a: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 eaLnBrk="1" hangingPunct="1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 eaLnBrk="1" hangingPunct="1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 eaLnBrk="1" hangingPunct="1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 eaLnBrk="1" hangingPunct="1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16684625" y="4570413"/>
            <a:ext cx="17100550" cy="2384425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txBody>
          <a:bodyPr lIns="46055" tIns="23028" rIns="46055" bIns="23028">
            <a:spAutoFit/>
          </a:bodyPr>
          <a:lstStyle>
            <a:lvl1pPr algn="ctr" defTabSz="307975"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defTabSz="307975"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defTabSz="307975"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defTabSz="307975"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defTabSz="307975"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307975" eaLnBrk="0" fontAlgn="base" hangingPunct="0">
              <a:spcBef>
                <a:spcPct val="0"/>
              </a:spcBef>
              <a:spcAft>
                <a:spcPct val="0"/>
              </a:spcAft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307975" eaLnBrk="0" fontAlgn="base" hangingPunct="0">
              <a:spcBef>
                <a:spcPct val="0"/>
              </a:spcBef>
              <a:spcAft>
                <a:spcPct val="0"/>
              </a:spcAft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307975" eaLnBrk="0" fontAlgn="base" hangingPunct="0">
              <a:spcBef>
                <a:spcPct val="0"/>
              </a:spcBef>
              <a:spcAft>
                <a:spcPct val="0"/>
              </a:spcAft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307975" eaLnBrk="0" fontAlgn="base" hangingPunct="0">
              <a:spcBef>
                <a:spcPct val="0"/>
              </a:spcBef>
              <a:spcAft>
                <a:spcPct val="0"/>
              </a:spcAft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307975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pl-PL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Zapisany jednym zdaniem</a:t>
            </a:r>
            <a:endParaRPr kumimoji="0" lang="pl-PL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307975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l-PL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307975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l-PL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307975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l-PL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307975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l-PL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4" name="Text Box 39"/>
          <p:cNvSpPr txBox="1">
            <a:spLocks noChangeArrowheads="1"/>
          </p:cNvSpPr>
          <p:nvPr/>
        </p:nvSpPr>
        <p:spPr bwMode="auto">
          <a:xfrm>
            <a:off x="201613" y="8232775"/>
            <a:ext cx="9758363" cy="6580188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 cmpd="thinThick">
            <a:noFill/>
            <a:miter lim="800000"/>
          </a:ln>
          <a:effectLst/>
        </p:spPr>
        <p:txBody>
          <a:bodyPr lIns="30809" tIns="15405" rIns="30809" bIns="15405">
            <a:spAutoFit/>
          </a:bodyPr>
          <a:p>
            <a:pPr defTabSz="307975" eaLnBrk="1" hangingPunct="1">
              <a:lnSpc>
                <a:spcPct val="95000"/>
              </a:lnSpc>
            </a:pPr>
            <a:r>
              <a:rPr sz="32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Materiał – kogo badano?</a:t>
            </a:r>
            <a:endParaRPr sz="32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 eaLnBrk="1" hangingPunct="1">
              <a:lnSpc>
                <a:spcPct val="95000"/>
              </a:lnSpc>
            </a:pPr>
            <a:r>
              <a:rPr sz="32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Metoda, narzędzie badawcze</a:t>
            </a:r>
            <a:endParaRPr sz="32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 eaLnBrk="1" hangingPunct="1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 eaLnBrk="1" hangingPunct="1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 eaLnBrk="1" hangingPunct="1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 eaLnBrk="1" hangingPunct="1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 eaLnBrk="1" hangingPunct="1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 eaLnBrk="1" hangingPunct="1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 eaLnBrk="1" hangingPunct="1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 eaLnBrk="1" hangingPunct="1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 eaLnBrk="1" hangingPunct="1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 eaLnBrk="1" hangingPunct="1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 eaLnBrk="1" hangingPunct="1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 eaLnBrk="1" hangingPunct="1">
              <a:lnSpc>
                <a:spcPct val="95000"/>
              </a:lnSpc>
            </a:pPr>
            <a:endParaRPr lang="en-US" altLang="x-none" sz="32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" name="Text Box 10"/>
          <p:cNvSpPr txBox="1">
            <a:spLocks noChangeArrowheads="1"/>
          </p:cNvSpPr>
          <p:nvPr/>
        </p:nvSpPr>
        <p:spPr bwMode="auto">
          <a:xfrm>
            <a:off x="10593388" y="7310438"/>
            <a:ext cx="7645400" cy="6619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lIns="46055" tIns="23028" rIns="46055" bIns="23028">
            <a:spAutoFit/>
          </a:bodyPr>
          <a:lstStyle>
            <a:lvl1pPr algn="ctr" defTabSz="2209800"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defTabSz="2209800"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defTabSz="2209800"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defTabSz="2209800"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defTabSz="2209800"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2209800" eaLnBrk="0" fontAlgn="base" hangingPunct="0">
              <a:spcBef>
                <a:spcPct val="0"/>
              </a:spcBef>
              <a:spcAft>
                <a:spcPct val="0"/>
              </a:spcAft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2209800" eaLnBrk="0" fontAlgn="base" hangingPunct="0">
              <a:spcBef>
                <a:spcPct val="0"/>
              </a:spcBef>
              <a:spcAft>
                <a:spcPct val="0"/>
              </a:spcAft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2209800" eaLnBrk="0" fontAlgn="base" hangingPunct="0">
              <a:spcBef>
                <a:spcPct val="0"/>
              </a:spcBef>
              <a:spcAft>
                <a:spcPct val="0"/>
              </a:spcAft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2209800" eaLnBrk="0" fontAlgn="base" hangingPunct="0">
              <a:spcBef>
                <a:spcPct val="0"/>
              </a:spcBef>
              <a:spcAft>
                <a:spcPct val="0"/>
              </a:spcAft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22098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cs-CZ" altLang="cs-CZ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Wyniki</a:t>
            </a:r>
            <a:endParaRPr kumimoji="0" lang="en-US" altLang="cs-CZ" sz="4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6" name="Text Box 10"/>
          <p:cNvSpPr txBox="1">
            <a:spLocks noChangeArrowheads="1"/>
          </p:cNvSpPr>
          <p:nvPr/>
        </p:nvSpPr>
        <p:spPr bwMode="auto">
          <a:xfrm>
            <a:off x="650875" y="7310438"/>
            <a:ext cx="7645400" cy="6619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lIns="46055" tIns="23028" rIns="46055" bIns="23028">
            <a:spAutoFit/>
          </a:bodyPr>
          <a:p>
            <a:pPr algn="ctr" defTabSz="2209800" eaLnBrk="1" hangingPunct="1">
              <a:spcBef>
                <a:spcPct val="50000"/>
              </a:spcBef>
            </a:pPr>
            <a:r>
              <a:rPr lang="pl-PL" altLang="cs-CZ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Materiał i metody</a:t>
            </a:r>
            <a:endParaRPr lang="en-US" altLang="cs-CZ" sz="40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Text Box 39"/>
          <p:cNvSpPr txBox="1">
            <a:spLocks noChangeArrowheads="1"/>
          </p:cNvSpPr>
          <p:nvPr/>
        </p:nvSpPr>
        <p:spPr bwMode="auto">
          <a:xfrm>
            <a:off x="10255250" y="8150225"/>
            <a:ext cx="23529925" cy="10790238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 cmpd="thinThick">
            <a:noFill/>
            <a:miter lim="800000"/>
          </a:ln>
          <a:effectLst/>
        </p:spPr>
        <p:txBody>
          <a:bodyPr lIns="30809" tIns="15405" rIns="30809" bIns="15405">
            <a:spAutoFit/>
          </a:bodyPr>
          <a:lstStyle/>
          <a:p>
            <a:pPr marR="0" defTabSz="307975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pl-PL" sz="3200" b="1" kern="1200" cap="none" spc="0" normalizeH="0" baseline="0" noProof="0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Tabele, ryciny</a:t>
            </a:r>
            <a:endParaRPr kumimoji="0" lang="cs-CZ" sz="3200" b="1" kern="1200" cap="none" spc="0" normalizeH="0" baseline="0" noProof="0" dirty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  <a:p>
            <a:pPr marR="0" defTabSz="307975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cs-CZ" sz="3200" b="1" kern="1200" cap="none" spc="0" normalizeH="0" baseline="0" noProof="0" dirty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  <a:p>
            <a:pPr marR="0" defTabSz="307975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cs-CZ" sz="3200" b="1" kern="1200" cap="none" spc="0" normalizeH="0" baseline="0" noProof="0" dirty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  <a:p>
            <a:pPr marR="0" defTabSz="307975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cs-CZ" sz="3200" b="1" kern="1200" cap="none" spc="0" normalizeH="0" baseline="0" noProof="0" dirty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  <a:p>
            <a:pPr marR="0" defTabSz="307975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cs-CZ" sz="3200" b="1" kern="1200" cap="none" spc="0" normalizeH="0" baseline="0" noProof="0" dirty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  <a:p>
            <a:pPr marR="0" defTabSz="307975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cs-CZ" sz="3200" b="1" kern="1200" cap="none" spc="0" normalizeH="0" baseline="0" noProof="0" dirty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  <a:p>
            <a:pPr marR="0" defTabSz="307975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cs-CZ" sz="3200" b="1" kern="1200" cap="none" spc="0" normalizeH="0" baseline="0" noProof="0" dirty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  <a:p>
            <a:pPr marR="0" defTabSz="307975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cs-CZ" sz="3200" b="1" kern="1200" cap="none" spc="0" normalizeH="0" baseline="0" noProof="0" dirty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  <a:p>
            <a:pPr marR="0" defTabSz="307975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cs-CZ" sz="3200" b="1" kern="1200" cap="none" spc="0" normalizeH="0" baseline="0" noProof="0" dirty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  <a:p>
            <a:pPr marR="0" defTabSz="307975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cs-CZ" sz="3200" b="1" kern="1200" cap="none" spc="0" normalizeH="0" baseline="0" noProof="0" dirty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  <a:p>
            <a:pPr marR="0" defTabSz="307975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cs-CZ" sz="3200" b="1" kern="1200" cap="none" spc="0" normalizeH="0" baseline="0" noProof="0" dirty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  <a:p>
            <a:pPr marR="0" defTabSz="307975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en-US" sz="3200" kern="1200" cap="none" spc="0" normalizeH="0" baseline="0" noProof="0" dirty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0" name="Prostokąt 19"/>
          <p:cNvSpPr/>
          <p:nvPr/>
        </p:nvSpPr>
        <p:spPr>
          <a:xfrm rot="20763573">
            <a:off x="1964451" y="8383654"/>
            <a:ext cx="30194269" cy="240065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pl-PL" sz="15000" b="1" i="0" u="none" strike="noStrike" kern="1200" cap="none" spc="0" normalizeH="0" baseline="0" noProof="0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Praca oryginalna</a:t>
            </a:r>
            <a:endParaRPr kumimoji="0" lang="pl-PL" sz="15000" b="1" i="0" u="none" strike="noStrike" kern="1200" cap="none" spc="0" normalizeH="0" baseline="0" noProof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" name="AutoShape 4"/>
          <p:cNvSpPr>
            <a:spLocks noChangeArrowheads="1"/>
          </p:cNvSpPr>
          <p:nvPr/>
        </p:nvSpPr>
        <p:spPr bwMode="auto">
          <a:xfrm>
            <a:off x="0" y="3429000"/>
            <a:ext cx="34137600" cy="15773400"/>
          </a:xfrm>
          <a:prstGeom prst="roundRect">
            <a:avLst>
              <a:gd name="adj" fmla="val 700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</a:ln>
          <a:effectLst/>
        </p:spPr>
        <p:txBody>
          <a:bodyPr wrap="none" anchor="ctr"/>
          <a:lstStyle/>
          <a:p>
            <a:pPr marL="0" marR="0" lvl="0" indent="0" algn="ctr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4315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075" name="Text Box 14"/>
          <p:cNvSpPr txBox="1"/>
          <p:nvPr/>
        </p:nvSpPr>
        <p:spPr>
          <a:xfrm>
            <a:off x="4175125" y="819150"/>
            <a:ext cx="25447625" cy="2354263"/>
          </a:xfrm>
          <a:prstGeom prst="rect">
            <a:avLst/>
          </a:prstGeom>
          <a:noFill/>
          <a:ln w="9525">
            <a:noFill/>
          </a:ln>
        </p:spPr>
        <p:txBody>
          <a:bodyPr lIns="46055" tIns="23028" rIns="46055" bIns="23028">
            <a:spAutoFit/>
          </a:bodyPr>
          <a:lstStyle>
            <a:lvl1pPr marL="1149350" indent="-1149350" algn="l" defTabSz="306387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0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89200" indent="-957580" algn="l" defTabSz="306387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9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30955" indent="-765175" algn="l" defTabSz="306387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8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364480" indent="-765175" algn="l" defTabSz="306387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6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896100" indent="-765175" algn="l" defTabSz="306387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defTabSz="2209800" eaLnBrk="1" hangingPunct="1">
              <a:spcBef>
                <a:spcPct val="0"/>
              </a:spcBef>
              <a:buFontTx/>
              <a:buNone/>
            </a:pPr>
            <a:r>
              <a:rPr lang="pl-PL" altLang="cs-CZ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Tytuł pracy</a:t>
            </a:r>
            <a:endParaRPr lang="pl-PL" altLang="cs-CZ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defTabSz="2209800" eaLnBrk="1" hangingPunct="1">
              <a:spcBef>
                <a:spcPct val="0"/>
              </a:spcBef>
              <a:buFontTx/>
              <a:buNone/>
            </a:pPr>
            <a:r>
              <a:rPr lang="pl-PL" altLang="cs-CZ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cs-CZ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defTabSz="2209800" eaLnBrk="1" hangingPunct="1">
              <a:spcBef>
                <a:spcPts val="600"/>
              </a:spcBef>
              <a:buFontTx/>
              <a:buNone/>
            </a:pPr>
            <a:r>
              <a:rPr lang="cs-CZ" altLang="cs-C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Nazwiska autorów</a:t>
            </a:r>
            <a:endParaRPr lang="cs-CZ" altLang="cs-CZ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defTabSz="2209800" eaLnBrk="1" hangingPunct="1">
              <a:spcBef>
                <a:spcPts val="600"/>
              </a:spcBef>
              <a:buFontTx/>
              <a:buNone/>
            </a:pPr>
            <a:r>
              <a:rPr lang="cs-CZ" altLang="cs-C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Afiljacja </a:t>
            </a:r>
            <a:endParaRPr lang="en-US" altLang="cs-CZ" sz="28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AutoShape 13"/>
          <p:cNvSpPr>
            <a:spLocks noChangeArrowheads="1"/>
          </p:cNvSpPr>
          <p:nvPr/>
        </p:nvSpPr>
        <p:spPr bwMode="auto">
          <a:xfrm>
            <a:off x="0" y="447675"/>
            <a:ext cx="34137600" cy="2670175"/>
          </a:xfrm>
          <a:prstGeom prst="roundRect">
            <a:avLst>
              <a:gd name="adj" fmla="val 1087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</a:ln>
          <a:effectLst/>
        </p:spPr>
        <p:txBody>
          <a:bodyPr wrap="none" lIns="46055" tIns="23028" rIns="46055" bIns="23028" anchor="ctr"/>
          <a:lstStyle/>
          <a:p>
            <a:pPr marL="0" marR="0" lvl="0" indent="0" algn="ctr" defTabSz="22110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4315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077" name="Text Box 14"/>
          <p:cNvSpPr txBox="1"/>
          <p:nvPr/>
        </p:nvSpPr>
        <p:spPr>
          <a:xfrm>
            <a:off x="4175125" y="819150"/>
            <a:ext cx="25447625" cy="2354263"/>
          </a:xfrm>
          <a:prstGeom prst="rect">
            <a:avLst/>
          </a:prstGeom>
          <a:noFill/>
          <a:ln w="9525">
            <a:noFill/>
          </a:ln>
        </p:spPr>
        <p:txBody>
          <a:bodyPr lIns="46055" tIns="23028" rIns="46055" bIns="23028">
            <a:spAutoFit/>
          </a:bodyPr>
          <a:lstStyle>
            <a:lvl1pPr marL="1149350" indent="-1149350" algn="l" defTabSz="306387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0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89200" indent="-957580" algn="l" defTabSz="306387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9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30955" indent="-765175" algn="l" defTabSz="306387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8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364480" indent="-765175" algn="l" defTabSz="306387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6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896100" indent="-765175" algn="l" defTabSz="306387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defTabSz="2209800" eaLnBrk="1" hangingPunct="1">
              <a:spcBef>
                <a:spcPct val="0"/>
              </a:spcBef>
              <a:buFontTx/>
              <a:buNone/>
            </a:pPr>
            <a:r>
              <a:rPr lang="pl-PL" altLang="cs-CZ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Tytuł pracy</a:t>
            </a:r>
            <a:endParaRPr lang="pl-PL" altLang="cs-CZ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defTabSz="2209800" eaLnBrk="1" hangingPunct="1">
              <a:spcBef>
                <a:spcPct val="0"/>
              </a:spcBef>
              <a:buFontTx/>
              <a:buNone/>
            </a:pPr>
            <a:r>
              <a:rPr lang="pl-PL" altLang="cs-CZ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cs-CZ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defTabSz="2209800" eaLnBrk="1" hangingPunct="1">
              <a:spcBef>
                <a:spcPts val="600"/>
              </a:spcBef>
              <a:buFontTx/>
              <a:buNone/>
            </a:pPr>
            <a:r>
              <a:rPr lang="cs-CZ" altLang="cs-C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Nazwiska autorów</a:t>
            </a:r>
            <a:endParaRPr lang="cs-CZ" altLang="cs-CZ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defTabSz="2209800" eaLnBrk="1" hangingPunct="1">
              <a:spcBef>
                <a:spcPts val="600"/>
              </a:spcBef>
              <a:buFontTx/>
              <a:buNone/>
            </a:pPr>
            <a:r>
              <a:rPr lang="cs-CZ" altLang="cs-C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Afiljacja </a:t>
            </a:r>
            <a:endParaRPr lang="en-US" altLang="cs-CZ" sz="28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AutoShape 4"/>
          <p:cNvSpPr>
            <a:spLocks noChangeArrowheads="1"/>
          </p:cNvSpPr>
          <p:nvPr/>
        </p:nvSpPr>
        <p:spPr bwMode="auto">
          <a:xfrm>
            <a:off x="0" y="3429000"/>
            <a:ext cx="33785175" cy="15773400"/>
          </a:xfrm>
          <a:prstGeom prst="roundRect">
            <a:avLst>
              <a:gd name="adj" fmla="val 700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</a:ln>
          <a:effectLst/>
        </p:spPr>
        <p:txBody>
          <a:bodyPr wrap="none" anchor="ctr"/>
          <a:lstStyle/>
          <a:p>
            <a:pPr marL="0" marR="0" lvl="0" indent="0" algn="ctr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4315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079" name="Text Box 27"/>
          <p:cNvSpPr txBox="1"/>
          <p:nvPr/>
        </p:nvSpPr>
        <p:spPr>
          <a:xfrm>
            <a:off x="26393775" y="15197138"/>
            <a:ext cx="6459538" cy="50800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lIns="46055" tIns="23028" rIns="46055" bIns="23028">
            <a:spAutoFit/>
          </a:bodyPr>
          <a:lstStyle>
            <a:lvl1pPr marL="1149350" indent="-1149350" algn="l" defTabSz="306387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0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89200" indent="-957580" algn="l" defTabSz="306387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9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30955" indent="-765175" algn="l" defTabSz="306387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8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364480" indent="-765175" algn="l" defTabSz="306387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6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896100" indent="-765175" algn="l" defTabSz="306387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defTabSz="2209800" eaLnBrk="1" hangingPunct="1">
              <a:spcBef>
                <a:spcPct val="50000"/>
              </a:spcBef>
              <a:buFontTx/>
              <a:buNone/>
            </a:pPr>
            <a:r>
              <a:rPr lang="pl-PL" altLang="cs-CZ" sz="3000" dirty="0">
                <a:latin typeface="Arial" panose="020B0604020202020204" pitchFamily="34" charset="0"/>
                <a:cs typeface="Arial" panose="020B0604020202020204" pitchFamily="34" charset="0"/>
              </a:rPr>
              <a:t>Piśmiennictwo</a:t>
            </a:r>
            <a:endParaRPr lang="en-US" altLang="cs-CZ" sz="30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2" name="Text Box 38"/>
          <p:cNvSpPr txBox="1">
            <a:spLocks noChangeArrowheads="1"/>
          </p:cNvSpPr>
          <p:nvPr/>
        </p:nvSpPr>
        <p:spPr bwMode="auto">
          <a:xfrm>
            <a:off x="26001663" y="16189325"/>
            <a:ext cx="7145338" cy="2197100"/>
          </a:xfrm>
          <a:prstGeom prst="rect">
            <a:avLst/>
          </a:prstGeom>
          <a:solidFill>
            <a:schemeClr val="bg1"/>
          </a:solidFill>
          <a:ln w="57150" cmpd="thinThick">
            <a:noFill/>
            <a:miter lim="800000"/>
          </a:ln>
          <a:effectLst/>
        </p:spPr>
        <p:txBody>
          <a:bodyPr lIns="30809" tIns="15405" rIns="30809" bIns="15405">
            <a:spAutoFit/>
          </a:bodyPr>
          <a:lstStyle/>
          <a:p>
            <a:pPr marL="172720" marR="0" indent="-172720" defTabSz="307975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en-US" sz="1410" b="1" u="sng" kern="1200" cap="none" spc="0" normalizeH="0" baseline="0" noProof="0" dirty="0"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en-US" sz="1500" b="1" kern="1200" cap="none" spc="0" normalizeH="0" baseline="0" noProof="0" dirty="0">
                <a:latin typeface="+mn-lt"/>
                <a:ea typeface="+mn-ea"/>
                <a:cs typeface="+mn-cs"/>
              </a:rPr>
              <a:t>Xxxxxxxxxxxxxxxxxxxxxxxxxxxxxxxxxxxxxxxxxxxxxxxxxxxxxxxxxxxxxxxxxxxxxxxxxxxxxxxxxxxxxxxxxxx</a:t>
            </a:r>
            <a:endParaRPr kumimoji="0" lang="en-US" sz="1500" b="1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R="0" defTabSz="307975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en-US" sz="1500" b="1" kern="1200" cap="none" spc="0" normalizeH="0" baseline="0" noProof="0" dirty="0">
                <a:latin typeface="+mn-lt"/>
                <a:ea typeface="+mn-ea"/>
                <a:cs typeface="+mn-cs"/>
              </a:rPr>
              <a:t>Xxxxxxxxxxxxxxxxxxxxxxxxxxxxxxxxxxxxxxxxxxxxxxxxxxxxxxxxxxxxxxxxxxxxxxxxxxxxxxxxxxxxxxxxxxxx</a:t>
            </a:r>
            <a:endParaRPr kumimoji="0" lang="en-US" sz="1500" b="1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R="0" defTabSz="307975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en-US" sz="1500" b="1" kern="1200" cap="none" spc="0" normalizeH="0" baseline="0" noProof="0" dirty="0">
                <a:latin typeface="+mn-lt"/>
                <a:ea typeface="+mn-ea"/>
                <a:cs typeface="+mn-cs"/>
              </a:rPr>
              <a:t>Xxxxxxxxxxxxxxxxxxxxxxxxxxxxxxxxxxxxxxxxxxxxxxxxxxxxxxxxxxxxxxxxxxxxxxxxxxxxxxxxxxxxxxxxxxxxxxxxxxxxxxxxxxxxxxxxxxxxxxx</a:t>
            </a:r>
            <a:endParaRPr kumimoji="0" lang="en-US" sz="1500" b="1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R="0" defTabSz="307975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en-US" sz="1500" b="1" kern="1200" cap="none" spc="0" normalizeH="0" baseline="0" noProof="0" dirty="0">
                <a:latin typeface="+mn-lt"/>
                <a:ea typeface="+mn-ea"/>
                <a:cs typeface="+mn-cs"/>
              </a:rPr>
              <a:t>Xxxxxxxxxxxxxxxxxxxxxxxxxxxxxxxxxxxxxxxxxxxxxxxxxxxxxxxxxxxxxxxxxxxxxxxxxxxxxxxxxxx</a:t>
            </a:r>
            <a:endParaRPr kumimoji="0" lang="en-US" sz="1500" b="1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L="172720" marR="0" indent="-172720" defTabSz="307975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AutoNum type="arabicPeriod"/>
              <a:defRPr/>
            </a:pPr>
            <a:endParaRPr kumimoji="0" lang="en-US" sz="1410" b="1" kern="1200" cap="none" spc="0" normalizeH="0" baseline="0" noProof="0" dirty="0"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081" name="Text Box 42"/>
          <p:cNvSpPr txBox="1"/>
          <p:nvPr/>
        </p:nvSpPr>
        <p:spPr>
          <a:xfrm>
            <a:off x="741363" y="3652838"/>
            <a:ext cx="5365750" cy="661987"/>
          </a:xfrm>
          <a:prstGeom prst="rect">
            <a:avLst/>
          </a:prstGeom>
          <a:noFill/>
          <a:ln w="9525">
            <a:noFill/>
          </a:ln>
        </p:spPr>
        <p:txBody>
          <a:bodyPr lIns="46055" tIns="23028" rIns="46055" bIns="23028">
            <a:spAutoFit/>
          </a:bodyPr>
          <a:lstStyle>
            <a:lvl1pPr marL="1149350" indent="-1149350" algn="l" defTabSz="306387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0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89200" indent="-957580" algn="l" defTabSz="306387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9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30955" indent="-765175" algn="l" defTabSz="306387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8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364480" indent="-765175" algn="l" defTabSz="306387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6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896100" indent="-765175" algn="l" defTabSz="306387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defTabSz="2209800" eaLnBrk="1" hangingPunct="1">
              <a:spcBef>
                <a:spcPct val="50000"/>
              </a:spcBef>
              <a:buFontTx/>
              <a:buNone/>
            </a:pPr>
            <a:r>
              <a:rPr lang="pl-PL" altLang="cs-CZ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Wprowadzenie</a:t>
            </a:r>
            <a:endParaRPr lang="en-US" altLang="cs-CZ" sz="40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082" name="Text Box 42"/>
          <p:cNvSpPr txBox="1"/>
          <p:nvPr/>
        </p:nvSpPr>
        <p:spPr>
          <a:xfrm>
            <a:off x="16898938" y="3652838"/>
            <a:ext cx="5537200" cy="661987"/>
          </a:xfrm>
          <a:prstGeom prst="rect">
            <a:avLst/>
          </a:prstGeom>
          <a:noFill/>
          <a:ln w="9525">
            <a:noFill/>
          </a:ln>
        </p:spPr>
        <p:txBody>
          <a:bodyPr lIns="46055" tIns="23028" rIns="46055" bIns="23028">
            <a:spAutoFit/>
          </a:bodyPr>
          <a:lstStyle>
            <a:lvl1pPr marL="1149350" indent="-1149350" algn="l" defTabSz="306387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0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89200" indent="-957580" algn="l" defTabSz="306387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9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30955" indent="-765175" algn="l" defTabSz="306387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8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364480" indent="-765175" algn="l" defTabSz="306387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6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896100" indent="-765175" algn="l" defTabSz="306387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defTabSz="2209800" eaLnBrk="1" hangingPunct="1">
              <a:spcBef>
                <a:spcPct val="50000"/>
              </a:spcBef>
              <a:buFontTx/>
              <a:buNone/>
            </a:pPr>
            <a:r>
              <a:rPr lang="cs-CZ" altLang="cs-CZ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 pracy</a:t>
            </a:r>
            <a:endParaRPr lang="en-US" altLang="cs-CZ" sz="40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" name="Text Box 39"/>
          <p:cNvSpPr txBox="1">
            <a:spLocks noChangeArrowheads="1"/>
          </p:cNvSpPr>
          <p:nvPr/>
        </p:nvSpPr>
        <p:spPr bwMode="auto">
          <a:xfrm>
            <a:off x="201613" y="4611688"/>
            <a:ext cx="16028988" cy="2370138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 cmpd="thinThick">
            <a:noFill/>
            <a:miter lim="800000"/>
          </a:ln>
          <a:effectLst/>
        </p:spPr>
        <p:txBody>
          <a:bodyPr lIns="30809" tIns="15405" rIns="30809" bIns="15405">
            <a:spAutoFit/>
          </a:bodyPr>
          <a:p>
            <a:pPr defTabSz="307975" eaLnBrk="1" hangingPunct="1">
              <a:lnSpc>
                <a:spcPct val="95000"/>
              </a:lnSpc>
            </a:pPr>
            <a:r>
              <a:rPr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Dwa zdania wprowadzające w temat pracy</a:t>
            </a: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 eaLnBrk="1" hangingPunct="1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 eaLnBrk="1" hangingPunct="1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 eaLnBrk="1" hangingPunct="1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 eaLnBrk="1" hangingPunct="1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16684625" y="4570413"/>
            <a:ext cx="17100550" cy="2384425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txBody>
          <a:bodyPr lIns="46055" tIns="23028" rIns="46055" bIns="23028">
            <a:spAutoFit/>
          </a:bodyPr>
          <a:lstStyle>
            <a:lvl1pPr algn="ctr" defTabSz="307975"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defTabSz="307975"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defTabSz="307975"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defTabSz="307975"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defTabSz="307975"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307975" eaLnBrk="0" fontAlgn="base" hangingPunct="0">
              <a:spcBef>
                <a:spcPct val="0"/>
              </a:spcBef>
              <a:spcAft>
                <a:spcPct val="0"/>
              </a:spcAft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307975" eaLnBrk="0" fontAlgn="base" hangingPunct="0">
              <a:spcBef>
                <a:spcPct val="0"/>
              </a:spcBef>
              <a:spcAft>
                <a:spcPct val="0"/>
              </a:spcAft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307975" eaLnBrk="0" fontAlgn="base" hangingPunct="0">
              <a:spcBef>
                <a:spcPct val="0"/>
              </a:spcBef>
              <a:spcAft>
                <a:spcPct val="0"/>
              </a:spcAft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307975" eaLnBrk="0" fontAlgn="base" hangingPunct="0">
              <a:spcBef>
                <a:spcPct val="0"/>
              </a:spcBef>
              <a:spcAft>
                <a:spcPct val="0"/>
              </a:spcAft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307975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pl-PL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Zapisany jednym zdaniem</a:t>
            </a:r>
            <a:endParaRPr kumimoji="0" lang="pl-PL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307975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l-PL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307975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l-PL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307975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l-PL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307975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l-PL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085" name="Text Box 10"/>
          <p:cNvSpPr txBox="1"/>
          <p:nvPr/>
        </p:nvSpPr>
        <p:spPr>
          <a:xfrm>
            <a:off x="10593388" y="7310438"/>
            <a:ext cx="7645400" cy="661987"/>
          </a:xfrm>
          <a:prstGeom prst="rect">
            <a:avLst/>
          </a:prstGeom>
          <a:noFill/>
          <a:ln w="9525">
            <a:noFill/>
          </a:ln>
        </p:spPr>
        <p:txBody>
          <a:bodyPr lIns="46055" tIns="23028" rIns="46055" bIns="23028">
            <a:spAutoFit/>
          </a:bodyPr>
          <a:lstStyle>
            <a:lvl1pPr marL="1149350" indent="-1149350" algn="l" defTabSz="306387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0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89200" indent="-957580" algn="l" defTabSz="306387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9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30955" indent="-765175" algn="l" defTabSz="306387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8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364480" indent="-765175" algn="l" defTabSz="306387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6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896100" indent="-765175" algn="l" defTabSz="306387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defTabSz="2209800" eaLnBrk="1" hangingPunct="1">
              <a:spcBef>
                <a:spcPct val="50000"/>
              </a:spcBef>
              <a:buFontTx/>
              <a:buNone/>
            </a:pPr>
            <a:r>
              <a:rPr lang="cs-CZ" alt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Założenia pracy</a:t>
            </a:r>
            <a:endParaRPr lang="en-US" altLang="cs-CZ" sz="4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Text Box 39"/>
          <p:cNvSpPr txBox="1">
            <a:spLocks noChangeArrowheads="1"/>
          </p:cNvSpPr>
          <p:nvPr/>
        </p:nvSpPr>
        <p:spPr bwMode="auto">
          <a:xfrm>
            <a:off x="10255250" y="8150225"/>
            <a:ext cx="23529925" cy="10790238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 cmpd="thinThick">
            <a:noFill/>
            <a:miter lim="800000"/>
          </a:ln>
          <a:effectLst/>
        </p:spPr>
        <p:txBody>
          <a:bodyPr lIns="30809" tIns="15405" rIns="30809" bIns="15405">
            <a:spAutoFit/>
          </a:bodyPr>
          <a:lstStyle/>
          <a:p>
            <a:pPr marR="0" defTabSz="307975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pl-PL" sz="3200" b="1" kern="1200" cap="none" spc="0" normalizeH="0" baseline="0" noProof="0">
                <a:latin typeface="+mn-lt"/>
                <a:ea typeface="+mn-ea"/>
                <a:cs typeface="+mn-cs"/>
              </a:rPr>
              <a:t>…</a:t>
            </a:r>
            <a:endParaRPr kumimoji="0" lang="cs-CZ" sz="3200" b="1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R="0" defTabSz="307975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cs-CZ" sz="3200" b="1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R="0" defTabSz="307975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cs-CZ" sz="3200" b="1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R="0" defTabSz="307975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cs-CZ" sz="3200" b="1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R="0" defTabSz="307975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cs-CZ" sz="3200" b="1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R="0" defTabSz="307975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cs-CZ" sz="3200" b="1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R="0" defTabSz="307975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cs-CZ" sz="3200" b="1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R="0" defTabSz="307975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cs-CZ" sz="3200" b="1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R="0" defTabSz="307975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cs-CZ" sz="3200" b="1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R="0" defTabSz="307975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cs-CZ" sz="3200" b="1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R="0" defTabSz="307975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cs-CZ" sz="3200" b="1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R="0" defTabSz="307975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en-US" sz="3200" kern="1200" cap="none" spc="0" normalizeH="0" baseline="0" noProof="0" dirty="0"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087" name="Text Box 10"/>
          <p:cNvSpPr txBox="1"/>
          <p:nvPr/>
        </p:nvSpPr>
        <p:spPr>
          <a:xfrm>
            <a:off x="650875" y="7310438"/>
            <a:ext cx="7645400" cy="661987"/>
          </a:xfrm>
          <a:prstGeom prst="rect">
            <a:avLst/>
          </a:prstGeom>
          <a:noFill/>
          <a:ln w="9525">
            <a:noFill/>
          </a:ln>
        </p:spPr>
        <p:txBody>
          <a:bodyPr lIns="46055" tIns="23028" rIns="46055" bIns="23028">
            <a:spAutoFit/>
          </a:bodyPr>
          <a:lstStyle>
            <a:lvl1pPr marL="1149350" indent="-1149350" algn="l" defTabSz="306387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0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89200" indent="-957580" algn="l" defTabSz="306387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9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30955" indent="-765175" algn="l" defTabSz="306387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8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364480" indent="-765175" algn="l" defTabSz="306387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6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896100" indent="-765175" algn="l" defTabSz="306387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defTabSz="2209800" eaLnBrk="1" hangingPunct="1">
              <a:spcBef>
                <a:spcPct val="50000"/>
              </a:spcBef>
              <a:buFontTx/>
              <a:buNone/>
            </a:pPr>
            <a:r>
              <a:rPr lang="pl-PL" alt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Podsumowanie </a:t>
            </a:r>
            <a:endParaRPr lang="en-US" altLang="cs-CZ" sz="4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" name="Text Box 39"/>
          <p:cNvSpPr txBox="1">
            <a:spLocks noChangeArrowheads="1"/>
          </p:cNvSpPr>
          <p:nvPr/>
        </p:nvSpPr>
        <p:spPr bwMode="auto">
          <a:xfrm>
            <a:off x="201613" y="8232775"/>
            <a:ext cx="9758363" cy="6580188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 cmpd="thinThick">
            <a:noFill/>
            <a:miter lim="800000"/>
          </a:ln>
          <a:effectLst/>
        </p:spPr>
        <p:txBody>
          <a:bodyPr lIns="30809" tIns="15405" rIns="30809" bIns="15405">
            <a:spAutoFit/>
          </a:bodyPr>
          <a:p>
            <a:pPr defTabSz="307975" eaLnBrk="1" hangingPunct="1">
              <a:lnSpc>
                <a:spcPct val="95000"/>
              </a:lnSpc>
            </a:pPr>
            <a:r>
              <a:rPr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Dwa zdania wprowadzające w temat pracy</a:t>
            </a: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 eaLnBrk="1" hangingPunct="1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 eaLnBrk="1" hangingPunct="1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 eaLnBrk="1" hangingPunct="1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 eaLnBrk="1" hangingPunct="1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 eaLnBrk="1" hangingPunct="1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 eaLnBrk="1" hangingPunct="1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 eaLnBrk="1" hangingPunct="1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 eaLnBrk="1" hangingPunct="1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 eaLnBrk="1" hangingPunct="1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 eaLnBrk="1" hangingPunct="1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 eaLnBrk="1" hangingPunct="1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 eaLnBrk="1" hangingPunct="1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 eaLnBrk="1" hangingPunct="1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089" name="Text Box 11"/>
          <p:cNvSpPr txBox="1"/>
          <p:nvPr/>
        </p:nvSpPr>
        <p:spPr>
          <a:xfrm>
            <a:off x="352425" y="15054263"/>
            <a:ext cx="7027863" cy="661987"/>
          </a:xfrm>
          <a:prstGeom prst="rect">
            <a:avLst/>
          </a:prstGeom>
          <a:noFill/>
          <a:ln w="9525">
            <a:noFill/>
          </a:ln>
        </p:spPr>
        <p:txBody>
          <a:bodyPr lIns="46055" tIns="23028" rIns="46055" bIns="23028">
            <a:spAutoFit/>
          </a:bodyPr>
          <a:lstStyle>
            <a:lvl1pPr marL="1149350" indent="-1149350" algn="l" defTabSz="306387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0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89200" indent="-957580" algn="l" defTabSz="306387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9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30955" indent="-765175" algn="l" defTabSz="306387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8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364480" indent="-765175" algn="l" defTabSz="306387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6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896100" indent="-765175" algn="l" defTabSz="306387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defTabSz="2209800" eaLnBrk="1" hangingPunct="1">
              <a:spcBef>
                <a:spcPct val="50000"/>
              </a:spcBef>
              <a:buFontTx/>
              <a:buNone/>
            </a:pPr>
            <a:r>
              <a:rPr lang="pl-PL" altLang="pl-PL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Piśmiennictwo </a:t>
            </a:r>
            <a:endParaRPr lang="en-US" altLang="pl-PL" sz="40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2" name="Text Box 40"/>
          <p:cNvSpPr txBox="1">
            <a:spLocks noChangeArrowheads="1"/>
          </p:cNvSpPr>
          <p:nvPr/>
        </p:nvSpPr>
        <p:spPr bwMode="auto">
          <a:xfrm>
            <a:off x="404813" y="16108363"/>
            <a:ext cx="9555163" cy="2865438"/>
          </a:xfrm>
          <a:prstGeom prst="rect">
            <a:avLst/>
          </a:prstGeom>
          <a:solidFill>
            <a:srgbClr val="EAEAEA"/>
          </a:solidFill>
          <a:ln w="57150" cmpd="thinThick">
            <a:noFill/>
            <a:miter lim="800000"/>
          </a:ln>
          <a:effectLst/>
        </p:spPr>
        <p:txBody>
          <a:bodyPr lIns="30809" tIns="15405" rIns="30809" bIns="15405">
            <a:spAutoFit/>
          </a:bodyPr>
          <a:lstStyle/>
          <a:p>
            <a:pPr marL="342900" marR="0" indent="-342900" defTabSz="307975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endParaRPr kumimoji="0" lang="pl-PL" sz="2300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L="342900" marR="0" indent="-342900" defTabSz="307975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endParaRPr kumimoji="0" lang="pl-PL" sz="2300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L="342900" marR="0" indent="-342900" defTabSz="307975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endParaRPr kumimoji="0" lang="pl-PL" sz="2300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L="342900" marR="0" indent="-342900" defTabSz="307975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endParaRPr kumimoji="0" lang="pl-PL" sz="2300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L="342900" marR="0" indent="-342900" defTabSz="307975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endParaRPr kumimoji="0" lang="pl-PL" sz="2300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L="342900" marR="0" indent="-342900" defTabSz="307975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endParaRPr kumimoji="0" lang="pl-PL" sz="2300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L="342900" marR="0" indent="-342900" defTabSz="307975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endParaRPr kumimoji="0" lang="pl-PL" sz="2300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L="342900" marR="0" indent="-342900" defTabSz="307975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endParaRPr kumimoji="0" lang="pl-PL" sz="2300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L="171450" marR="0" indent="-171450" defTabSz="307975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endParaRPr kumimoji="0" lang="en-US" sz="995" kern="1200" cap="none" spc="0" normalizeH="0" baseline="0" noProof="0" dirty="0"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4" name="Prostokąt 23"/>
          <p:cNvSpPr/>
          <p:nvPr/>
        </p:nvSpPr>
        <p:spPr>
          <a:xfrm rot="20763573">
            <a:off x="1964451" y="8383654"/>
            <a:ext cx="30194269" cy="240065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pl-PL" sz="15000" b="1" i="0" u="none" strike="noStrike" kern="1200" cap="none" spc="0" normalizeH="0" baseline="0" noProof="0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Praca poglądowa</a:t>
            </a:r>
            <a:endParaRPr kumimoji="0" lang="pl-PL" sz="15000" b="1" i="0" u="none" strike="noStrike" kern="1200" cap="none" spc="0" normalizeH="0" baseline="0" noProof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884</Words>
  <Application>WPS Presentation</Application>
  <PresentationFormat>Niestandardowy</PresentationFormat>
  <Paragraphs>169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2" baseType="lpstr">
      <vt:lpstr>Arial</vt:lpstr>
      <vt:lpstr>SimSun</vt:lpstr>
      <vt:lpstr>Wingdings</vt:lpstr>
      <vt:lpstr>Calibri</vt:lpstr>
      <vt:lpstr>Times New Roman</vt:lpstr>
      <vt:lpstr>Symbol</vt:lpstr>
      <vt:lpstr>Microsoft YaHei</vt:lpstr>
      <vt:lpstr/>
      <vt:lpstr>Arial Unicode MS</vt:lpstr>
      <vt:lpstr>Motyw pakietu Office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wum</dc:creator>
  <cp:lastModifiedBy>WF</cp:lastModifiedBy>
  <cp:revision>3</cp:revision>
  <dcterms:created xsi:type="dcterms:W3CDTF">2018-06-29T20:39:58Z</dcterms:created>
  <dcterms:modified xsi:type="dcterms:W3CDTF">2021-05-18T15:52:04Z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1033-11.2.0.9669</vt:lpwstr>
  </property>
</Properties>
</file>