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34204275" cy="19442113"/>
  <p:notesSz cx="6858000" cy="9144000"/>
  <p:defaultTextStyle>
    <a:defPPr>
      <a:defRPr lang="pl-PL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123">
          <p15:clr>
            <a:srgbClr val="A4A3A4"/>
          </p15:clr>
        </p15:guide>
        <p15:guide id="2" pos="107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24" d="100"/>
          <a:sy n="24" d="100"/>
        </p:scale>
        <p:origin x="-488" y="56"/>
      </p:cViewPr>
      <p:guideLst>
        <p:guide orient="horz" pos="6123"/>
        <p:guide pos="1077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owolny kształt 10"/>
          <p:cNvSpPr/>
          <p:nvPr/>
        </p:nvSpPr>
        <p:spPr bwMode="auto">
          <a:xfrm>
            <a:off x="0" y="13471525"/>
            <a:ext cx="34204275" cy="599122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306543" tIns="153272" rIns="306543" bIns="153272" anchor="t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Dowolny kształt 12"/>
          <p:cNvSpPr/>
          <p:nvPr/>
        </p:nvSpPr>
        <p:spPr bwMode="auto">
          <a:xfrm>
            <a:off x="22837775" y="0"/>
            <a:ext cx="11366500" cy="19442113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306543" tIns="153272" rIns="306543" bIns="153272" anchor="t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ytuł 8"/>
          <p:cNvSpPr>
            <a:spLocks noGrp="1"/>
          </p:cNvSpPr>
          <p:nvPr>
            <p:ph type="ctrTitle" hasCustomPrompt="1"/>
          </p:nvPr>
        </p:nvSpPr>
        <p:spPr>
          <a:xfrm>
            <a:off x="1604967" y="9461828"/>
            <a:ext cx="24239430" cy="6523909"/>
          </a:xfrm>
        </p:spPr>
        <p:txBody>
          <a:bodyPr rIns="153272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 hasCustomPrompt="1"/>
          </p:nvPr>
        </p:nvSpPr>
        <p:spPr>
          <a:xfrm>
            <a:off x="1619877" y="4379471"/>
            <a:ext cx="24239430" cy="4968540"/>
          </a:xfrm>
        </p:spPr>
        <p:txBody>
          <a:bodyPr tIns="0" rIns="153272" bIns="0" anchor="b">
            <a:normAutofit/>
          </a:bodyPr>
          <a:lstStyle>
            <a:lvl1pPr marL="0" indent="0" algn="r">
              <a:buNone/>
              <a:defRPr sz="6700">
                <a:solidFill>
                  <a:schemeClr val="tx1"/>
                </a:solidFill>
                <a:effectLst/>
              </a:defRPr>
            </a:lvl1pPr>
            <a:lvl2pPr marL="1532890" indent="0" algn="ctr">
              <a:buNone/>
            </a:lvl2pPr>
            <a:lvl3pPr marL="3065145" indent="0" algn="ctr">
              <a:buNone/>
            </a:lvl3pPr>
            <a:lvl4pPr marL="4598035" indent="0" algn="ctr">
              <a:buNone/>
            </a:lvl4pPr>
            <a:lvl5pPr marL="6130925" indent="0" algn="ctr">
              <a:buNone/>
            </a:lvl5pPr>
            <a:lvl6pPr marL="7663815" indent="0" algn="ctr">
              <a:buNone/>
            </a:lvl6pPr>
            <a:lvl7pPr marL="9196070" indent="0" algn="ctr">
              <a:buNone/>
            </a:lvl7pPr>
            <a:lvl8pPr marL="10728960" indent="0" algn="ctr">
              <a:buNone/>
            </a:lvl8pPr>
            <a:lvl9pPr marL="1226185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14" name="Symbol zastępczy daty 29"/>
          <p:cNvSpPr>
            <a:spLocks noGrp="1"/>
          </p:cNvSpPr>
          <p:nvPr>
            <p:ph type="dt" sz="half" idx="2"/>
          </p:nvPr>
        </p:nvSpPr>
        <p:spPr>
          <a:xfrm>
            <a:off x="1709738" y="18207038"/>
            <a:ext cx="7981950" cy="1035050"/>
          </a:xfrm>
          <a:prstGeom prst="rect">
            <a:avLst/>
          </a:prstGeom>
        </p:spPr>
        <p:txBody>
          <a:bodyPr vert="horz" lIns="306543" tIns="153272" rIns="306543" bIns="0" anchor="b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715C25-1257-47E5-B5BE-2FDEF8CB0E22}" type="datetime1">
              <a:rPr kumimoji="0" lang="pl-PL" sz="34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30.09.2025</a:t>
            </a:fld>
            <a:endParaRPr kumimoji="0" lang="pl-PL" sz="34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Symbol zastępczy stopki 18"/>
          <p:cNvSpPr>
            <a:spLocks noGrp="1"/>
          </p:cNvSpPr>
          <p:nvPr>
            <p:ph type="ftr" sz="quarter" idx="3"/>
          </p:nvPr>
        </p:nvSpPr>
        <p:spPr>
          <a:xfrm>
            <a:off x="11687175" y="18207038"/>
            <a:ext cx="10829925" cy="1035050"/>
          </a:xfrm>
          <a:prstGeom prst="rect">
            <a:avLst/>
          </a:prstGeom>
        </p:spPr>
        <p:txBody>
          <a:bodyPr vert="horz" lIns="0" tIns="153272" rIns="0" bIns="0" anchor="b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l-PL" sz="34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ymbol zastępczy numeru slajdu 26"/>
          <p:cNvSpPr>
            <a:spLocks noGrp="1"/>
          </p:cNvSpPr>
          <p:nvPr>
            <p:ph type="sldNum" sz="quarter" idx="4"/>
          </p:nvPr>
        </p:nvSpPr>
        <p:spPr>
          <a:xfrm>
            <a:off x="30499050" y="18207038"/>
            <a:ext cx="2849563" cy="1035050"/>
          </a:xfrm>
          <a:prstGeom prst="rect">
            <a:avLst/>
          </a:prstGeom>
        </p:spPr>
        <p:txBody>
          <a:bodyPr vert="horz" lIns="0" tIns="0" rIns="0" bIns="0" anchor="b"/>
          <a:lstStyle/>
          <a:p>
            <a:pPr algn="r">
              <a:buNone/>
            </a:pPr>
            <a:fld id="{9A0DB2DC-4C9A-4742-B13C-FB6460FD3503}" type="slidenum">
              <a:rPr lang="pl-PL" dirty="0"/>
              <a:t>‹#›</a:t>
            </a:fld>
            <a:endParaRPr lang="pl-PL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4E11980-930F-4AD5-BCD3-6DB6BDCF4037}" type="datetime1">
              <a:rPr kumimoji="0" lang="pl-PL" sz="34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30.09.2025</a:t>
            </a:fld>
            <a:endParaRPr kumimoji="0" lang="pl-PL" sz="34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l-PL" sz="34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dirty="0">
                <a:latin typeface="Calibri" panose="020F0502020204030204" pitchFamily="34" charset="0"/>
              </a:rPr>
              <a:t>‹#›</a:t>
            </a:fld>
            <a:endParaRPr 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 hasCustomPrompt="1"/>
          </p:nvPr>
        </p:nvSpPr>
        <p:spPr>
          <a:xfrm>
            <a:off x="24798099" y="778587"/>
            <a:ext cx="7695962" cy="16588803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 hasCustomPrompt="1"/>
          </p:nvPr>
        </p:nvSpPr>
        <p:spPr>
          <a:xfrm>
            <a:off x="1710214" y="778587"/>
            <a:ext cx="22517814" cy="16588803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4E11980-930F-4AD5-BCD3-6DB6BDCF4037}" type="datetime1">
              <a:rPr kumimoji="0" lang="pl-PL" sz="34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30.09.2025</a:t>
            </a:fld>
            <a:endParaRPr kumimoji="0" lang="pl-PL" sz="34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l-PL" sz="34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dirty="0">
                <a:latin typeface="Calibri" panose="020F0502020204030204" pitchFamily="34" charset="0"/>
              </a:rPr>
              <a:t>‹#›</a:t>
            </a:fld>
            <a:endParaRPr 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4E11980-930F-4AD5-BCD3-6DB6BDCF4037}" type="datetime1">
              <a:rPr kumimoji="0" lang="pl-PL" sz="34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30.09.2025</a:t>
            </a:fld>
            <a:endParaRPr kumimoji="0" lang="pl-PL" sz="34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l-PL" sz="34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dirty="0">
                <a:latin typeface="Calibri" panose="020F0502020204030204" pitchFamily="34" charset="0"/>
              </a:rPr>
              <a:t>‹#›</a:t>
            </a:fld>
            <a:endParaRPr 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owolny kształt 10"/>
          <p:cNvSpPr/>
          <p:nvPr/>
        </p:nvSpPr>
        <p:spPr bwMode="auto">
          <a:xfrm>
            <a:off x="0" y="13471525"/>
            <a:ext cx="34204275" cy="599122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306543" tIns="153272" rIns="306543" bIns="153272" anchor="t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Dowolny kształt 12"/>
          <p:cNvSpPr/>
          <p:nvPr/>
        </p:nvSpPr>
        <p:spPr bwMode="auto">
          <a:xfrm>
            <a:off x="22837775" y="0"/>
            <a:ext cx="11366500" cy="19442113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306543" tIns="153272" rIns="306543" bIns="153272" anchor="t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2565321" y="10160013"/>
            <a:ext cx="24798099" cy="5177655"/>
          </a:xfrm>
        </p:spPr>
        <p:txBody>
          <a:bodyPr tIns="0" bIns="0" anchor="t"/>
          <a:lstStyle>
            <a:lvl1pPr algn="l">
              <a:buNone/>
              <a:defRPr sz="141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2565321" y="7047128"/>
            <a:ext cx="24798099" cy="3024011"/>
          </a:xfrm>
        </p:spPr>
        <p:txBody>
          <a:bodyPr lIns="153272" tIns="0" rIns="153272" bIns="0" anchor="b"/>
          <a:lstStyle>
            <a:lvl1pPr marL="0" indent="0" algn="l">
              <a:buNone/>
              <a:defRPr sz="6700">
                <a:solidFill>
                  <a:schemeClr val="tx1"/>
                </a:solidFill>
                <a:effectLst/>
              </a:defRPr>
            </a:lvl1pPr>
            <a:lvl2pPr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1709738" y="18207038"/>
            <a:ext cx="7981950" cy="1035050"/>
          </a:xfrm>
          <a:prstGeom prst="rect">
            <a:avLst/>
          </a:prstGeom>
        </p:spPr>
        <p:txBody>
          <a:bodyPr vert="horz" lIns="306543" tIns="153272" rIns="306543" bIns="0" anchor="b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DA276E6-4E30-4941-843C-31BA136999C5}" type="datetime1">
              <a:rPr kumimoji="0" lang="pl-PL" sz="34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30.09.2025</a:t>
            </a:fld>
            <a:endParaRPr kumimoji="0" lang="pl-PL" sz="34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11687175" y="18207038"/>
            <a:ext cx="10829925" cy="1035050"/>
          </a:xfrm>
          <a:prstGeom prst="rect">
            <a:avLst/>
          </a:prstGeom>
        </p:spPr>
        <p:txBody>
          <a:bodyPr vert="horz" lIns="0" tIns="153272" rIns="0" bIns="0" anchor="b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l-PL" sz="34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30499050" y="18207038"/>
            <a:ext cx="2849563" cy="1035050"/>
          </a:xfrm>
          <a:prstGeom prst="rect">
            <a:avLst/>
          </a:prstGeom>
        </p:spPr>
        <p:txBody>
          <a:bodyPr vert="horz" lIns="0" tIns="0" rIns="0" bIns="0" anchor="b"/>
          <a:lstStyle/>
          <a:p>
            <a:pPr algn="r">
              <a:buNone/>
            </a:pPr>
            <a:fld id="{9A0DB2DC-4C9A-4742-B13C-FB6460FD3503}" type="slidenum">
              <a:rPr lang="pl-PL" dirty="0"/>
              <a:t>‹#›</a:t>
            </a:fld>
            <a:endParaRPr lang="pl-PL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710214" y="778586"/>
            <a:ext cx="27933491" cy="3240352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 hasCustomPrompt="1"/>
          </p:nvPr>
        </p:nvSpPr>
        <p:spPr>
          <a:xfrm>
            <a:off x="1710214" y="4536494"/>
            <a:ext cx="13681710" cy="12830896"/>
          </a:xfrm>
        </p:spPr>
        <p:txBody>
          <a:bodyPr/>
          <a:lstStyle>
            <a:lvl1pPr>
              <a:defRPr sz="8700"/>
            </a:lvl1pPr>
            <a:lvl2pPr>
              <a:defRPr sz="7400"/>
            </a:lvl2pPr>
            <a:lvl3pPr>
              <a:defRPr sz="6700"/>
            </a:lvl3pPr>
            <a:lvl4pPr>
              <a:defRPr sz="6000"/>
            </a:lvl4pPr>
            <a:lvl5pPr>
              <a:defRPr sz="6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15961995" y="4536494"/>
            <a:ext cx="13681710" cy="12830896"/>
          </a:xfrm>
        </p:spPr>
        <p:txBody>
          <a:bodyPr/>
          <a:lstStyle>
            <a:lvl1pPr>
              <a:defRPr sz="8700"/>
            </a:lvl1pPr>
            <a:lvl2pPr>
              <a:defRPr sz="7400"/>
            </a:lvl2pPr>
            <a:lvl3pPr>
              <a:defRPr sz="6700"/>
            </a:lvl3pPr>
            <a:lvl4pPr>
              <a:defRPr sz="6000"/>
            </a:lvl4pPr>
            <a:lvl5pPr>
              <a:defRPr sz="6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4E11980-930F-4AD5-BCD3-6DB6BDCF4037}" type="datetime1">
              <a:rPr kumimoji="0" lang="pl-PL" sz="34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30.09.2025</a:t>
            </a:fld>
            <a:endParaRPr kumimoji="0" lang="pl-PL" sz="34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l-PL" sz="34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dirty="0">
                <a:latin typeface="Calibri" panose="020F0502020204030204" pitchFamily="34" charset="0"/>
              </a:rPr>
              <a:t>‹#›</a:t>
            </a:fld>
            <a:endParaRPr 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710214" y="774084"/>
            <a:ext cx="30783848" cy="3240352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1710214" y="15553691"/>
            <a:ext cx="15112828" cy="2376258"/>
          </a:xfrm>
        </p:spPr>
        <p:txBody>
          <a:bodyPr anchor="t"/>
          <a:lstStyle>
            <a:lvl1pPr marL="0" indent="0">
              <a:buNone/>
              <a:defRPr sz="8000" b="1">
                <a:solidFill>
                  <a:schemeClr val="accent1"/>
                </a:solidFill>
              </a:defRPr>
            </a:lvl1pPr>
            <a:lvl2pPr>
              <a:buNone/>
              <a:defRPr sz="6700" b="1"/>
            </a:lvl2pPr>
            <a:lvl3pPr>
              <a:buNone/>
              <a:defRPr sz="6000" b="1"/>
            </a:lvl3pPr>
            <a:lvl4pPr>
              <a:buNone/>
              <a:defRPr sz="5400" b="1"/>
            </a:lvl4pPr>
            <a:lvl5pPr>
              <a:buNone/>
              <a:defRPr sz="54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 hasCustomPrompt="1"/>
          </p:nvPr>
        </p:nvSpPr>
        <p:spPr>
          <a:xfrm>
            <a:off x="17375298" y="15553691"/>
            <a:ext cx="15118765" cy="2376258"/>
          </a:xfrm>
        </p:spPr>
        <p:txBody>
          <a:bodyPr anchor="t"/>
          <a:lstStyle>
            <a:lvl1pPr marL="0" indent="0">
              <a:buNone/>
              <a:defRPr sz="8000" b="1">
                <a:solidFill>
                  <a:schemeClr val="accent1"/>
                </a:solidFill>
              </a:defRPr>
            </a:lvl1pPr>
            <a:lvl2pPr>
              <a:buNone/>
              <a:defRPr sz="6700" b="1"/>
            </a:lvl2pPr>
            <a:lvl3pPr>
              <a:buNone/>
              <a:defRPr sz="6000" b="1"/>
            </a:lvl3pPr>
            <a:lvl4pPr>
              <a:buNone/>
              <a:defRPr sz="5400" b="1"/>
            </a:lvl4pPr>
            <a:lvl5pPr>
              <a:buNone/>
              <a:defRPr sz="54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 hasCustomPrompt="1"/>
          </p:nvPr>
        </p:nvSpPr>
        <p:spPr>
          <a:xfrm>
            <a:off x="1710214" y="4300377"/>
            <a:ext cx="15112828" cy="11174716"/>
          </a:xfrm>
        </p:spPr>
        <p:txBody>
          <a:bodyPr/>
          <a:lstStyle>
            <a:lvl1pPr>
              <a:defRPr sz="8000"/>
            </a:lvl1pPr>
            <a:lvl2pPr>
              <a:defRPr sz="6700"/>
            </a:lvl2pPr>
            <a:lvl3pPr>
              <a:defRPr sz="6000"/>
            </a:lvl3pPr>
            <a:lvl4pPr>
              <a:defRPr sz="5400"/>
            </a:lvl4pPr>
            <a:lvl5pPr>
              <a:defRPr sz="54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 hasCustomPrompt="1"/>
          </p:nvPr>
        </p:nvSpPr>
        <p:spPr>
          <a:xfrm>
            <a:off x="17375298" y="4300377"/>
            <a:ext cx="15118765" cy="11174716"/>
          </a:xfrm>
        </p:spPr>
        <p:txBody>
          <a:bodyPr/>
          <a:lstStyle>
            <a:lvl1pPr>
              <a:defRPr sz="8000"/>
            </a:lvl1pPr>
            <a:lvl2pPr>
              <a:defRPr sz="6700"/>
            </a:lvl2pPr>
            <a:lvl3pPr>
              <a:defRPr sz="6000"/>
            </a:lvl3pPr>
            <a:lvl4pPr>
              <a:defRPr sz="5400"/>
            </a:lvl4pPr>
            <a:lvl5pPr>
              <a:defRPr sz="54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1" name="Symbol zastępczy daty 6"/>
          <p:cNvSpPr>
            <a:spLocks noGrp="1"/>
          </p:cNvSpPr>
          <p:nvPr>
            <p:ph type="dt" sz="half" idx="12"/>
          </p:nvPr>
        </p:nvSpPr>
        <p:spPr>
          <a:xfrm>
            <a:off x="1709738" y="18207038"/>
            <a:ext cx="7981950" cy="1035050"/>
          </a:xfrm>
          <a:prstGeom prst="rect">
            <a:avLst/>
          </a:prstGeom>
        </p:spPr>
        <p:txBody>
          <a:bodyPr vert="horz" lIns="306543" tIns="153272" rIns="306543" bIns="0" anchor="b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0C294BE-0B65-4CAC-93A9-570B16DDDF1D}" type="datetime1">
              <a:rPr kumimoji="0" lang="pl-PL" sz="34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30.09.2025</a:t>
            </a:fld>
            <a:endParaRPr kumimoji="0" lang="pl-PL" sz="34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Symbol zastępczy stopki 7"/>
          <p:cNvSpPr>
            <a:spLocks noGrp="1"/>
          </p:cNvSpPr>
          <p:nvPr>
            <p:ph type="ftr" sz="quarter" idx="13"/>
          </p:nvPr>
        </p:nvSpPr>
        <p:spPr>
          <a:xfrm>
            <a:off x="11687175" y="18207038"/>
            <a:ext cx="10829925" cy="1035050"/>
          </a:xfrm>
          <a:prstGeom prst="rect">
            <a:avLst/>
          </a:prstGeom>
        </p:spPr>
        <p:txBody>
          <a:bodyPr vert="horz" lIns="0" tIns="153272" rIns="0" bIns="0" anchor="b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l-PL" sz="34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Symbol zastępczy numeru slajdu 8"/>
          <p:cNvSpPr>
            <a:spLocks noGrp="1"/>
          </p:cNvSpPr>
          <p:nvPr>
            <p:ph type="sldNum" sz="quarter" idx="14"/>
          </p:nvPr>
        </p:nvSpPr>
        <p:spPr>
          <a:xfrm>
            <a:off x="30499050" y="18207038"/>
            <a:ext cx="2849563" cy="1035050"/>
          </a:xfrm>
          <a:prstGeom prst="rect">
            <a:avLst/>
          </a:prstGeom>
        </p:spPr>
        <p:txBody>
          <a:bodyPr vert="horz" lIns="0" tIns="0" rIns="0" bIns="0" anchor="b"/>
          <a:lstStyle/>
          <a:p>
            <a:pPr algn="r">
              <a:buNone/>
            </a:pPr>
            <a:fld id="{9A0DB2DC-4C9A-4742-B13C-FB6460FD3503}" type="slidenum">
              <a:rPr lang="pl-PL" dirty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710214" y="777685"/>
            <a:ext cx="27944893" cy="3240352"/>
          </a:xfrm>
        </p:spPr>
        <p:txBody>
          <a:bodyPr anchor="ctr"/>
          <a:lstStyle>
            <a:lvl1pPr algn="l">
              <a:defRPr sz="1540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4E11980-930F-4AD5-BCD3-6DB6BDCF4037}" type="datetime1">
              <a:rPr kumimoji="0" lang="pl-PL" sz="34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30.09.2025</a:t>
            </a:fld>
            <a:endParaRPr kumimoji="0" lang="pl-PL" sz="34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l-PL" sz="34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dirty="0">
                <a:latin typeface="Calibri" panose="020F0502020204030204" pitchFamily="34" charset="0"/>
              </a:rPr>
              <a:t>‹#›</a:t>
            </a:fld>
            <a:endParaRPr 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4E11980-930F-4AD5-BCD3-6DB6BDCF4037}" type="datetime1">
              <a:rPr kumimoji="0" lang="pl-PL" sz="34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30.09.2025</a:t>
            </a:fld>
            <a:endParaRPr kumimoji="0" lang="pl-PL" sz="34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l-PL" sz="34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dirty="0">
                <a:latin typeface="Calibri" panose="020F0502020204030204" pitchFamily="34" charset="0"/>
              </a:rPr>
              <a:t>‹#›</a:t>
            </a:fld>
            <a:endParaRPr 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710214" y="3360917"/>
            <a:ext cx="11971496" cy="2070225"/>
          </a:xfrm>
        </p:spPr>
        <p:txBody>
          <a:bodyPr tIns="0" bIns="0" anchor="t"/>
          <a:lstStyle>
            <a:lvl1pPr algn="l">
              <a:buNone/>
              <a:defRPr sz="6000" b="1">
                <a:solidFill>
                  <a:schemeClr val="accent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 hasCustomPrompt="1"/>
          </p:nvPr>
        </p:nvSpPr>
        <p:spPr>
          <a:xfrm>
            <a:off x="1710214" y="607882"/>
            <a:ext cx="10261283" cy="2592282"/>
          </a:xfrm>
        </p:spPr>
        <p:txBody>
          <a:bodyPr lIns="153272" tIns="0" rIns="153272" bIns="0" anchor="b"/>
          <a:lstStyle>
            <a:lvl1pPr marL="0" indent="0" algn="l">
              <a:buNone/>
              <a:defRPr sz="4700"/>
            </a:lvl1pPr>
            <a:lvl2pPr>
              <a:buNone/>
              <a:defRPr sz="4000"/>
            </a:lvl2pPr>
            <a:lvl3pPr>
              <a:buNone/>
              <a:defRPr sz="3400"/>
            </a:lvl3pPr>
            <a:lvl4pPr>
              <a:buNone/>
              <a:defRPr sz="3000"/>
            </a:lvl4pPr>
            <a:lvl5pPr>
              <a:buNone/>
              <a:defRPr sz="30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 hasCustomPrompt="1"/>
          </p:nvPr>
        </p:nvSpPr>
        <p:spPr>
          <a:xfrm>
            <a:off x="1710214" y="5616610"/>
            <a:ext cx="26508313" cy="10801174"/>
          </a:xfrm>
        </p:spPr>
        <p:txBody>
          <a:bodyPr/>
          <a:lstStyle>
            <a:lvl1pPr>
              <a:defRPr sz="9400"/>
            </a:lvl1pPr>
            <a:lvl2pPr>
              <a:defRPr sz="8000"/>
            </a:lvl2pPr>
            <a:lvl3pPr>
              <a:defRPr sz="7400"/>
            </a:lvl3pPr>
            <a:lvl4pPr>
              <a:defRPr sz="6700"/>
            </a:lvl4pPr>
            <a:lvl5pPr>
              <a:defRPr sz="67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1" name="Symbol zastępczy daty 4"/>
          <p:cNvSpPr>
            <a:spLocks noGrp="1"/>
          </p:cNvSpPr>
          <p:nvPr>
            <p:ph type="dt" sz="half" idx="12"/>
          </p:nvPr>
        </p:nvSpPr>
        <p:spPr>
          <a:xfrm>
            <a:off x="1709738" y="18207038"/>
            <a:ext cx="7981950" cy="1035050"/>
          </a:xfrm>
          <a:prstGeom prst="rect">
            <a:avLst/>
          </a:prstGeom>
        </p:spPr>
        <p:txBody>
          <a:bodyPr vert="horz" lIns="306543" tIns="153272" rIns="306543" bIns="0" anchor="b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8E29448-5197-4CFB-B565-8A499583CD67}" type="datetime1">
              <a:rPr kumimoji="0" lang="pl-PL" sz="34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30.09.2025</a:t>
            </a:fld>
            <a:endParaRPr kumimoji="0" lang="pl-PL" sz="34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Symbol zastępczy stopki 5"/>
          <p:cNvSpPr>
            <a:spLocks noGrp="1"/>
          </p:cNvSpPr>
          <p:nvPr>
            <p:ph type="ftr" sz="quarter" idx="3"/>
          </p:nvPr>
        </p:nvSpPr>
        <p:spPr>
          <a:xfrm>
            <a:off x="11687175" y="18207038"/>
            <a:ext cx="10829925" cy="1035050"/>
          </a:xfrm>
          <a:prstGeom prst="rect">
            <a:avLst/>
          </a:prstGeom>
        </p:spPr>
        <p:txBody>
          <a:bodyPr vert="horz" lIns="0" tIns="153272" rIns="0" bIns="0" anchor="b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l-PL" sz="34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Symbol zastępczy numeru slajdu 6"/>
          <p:cNvSpPr>
            <a:spLocks noGrp="1"/>
          </p:cNvSpPr>
          <p:nvPr>
            <p:ph type="sldNum" sz="quarter" idx="4"/>
          </p:nvPr>
        </p:nvSpPr>
        <p:spPr>
          <a:xfrm>
            <a:off x="30510163" y="18207038"/>
            <a:ext cx="2851150" cy="1035050"/>
          </a:xfrm>
          <a:prstGeom prst="rect">
            <a:avLst/>
          </a:prstGeom>
        </p:spPr>
        <p:txBody>
          <a:bodyPr vert="horz" lIns="0" tIns="0" rIns="0" bIns="0" anchor="b"/>
          <a:lstStyle/>
          <a:p>
            <a:pPr algn="r">
              <a:buNone/>
            </a:pPr>
            <a:fld id="{9A0DB2DC-4C9A-4742-B13C-FB6460FD3503}" type="slidenum">
              <a:rPr lang="pl-PL" dirty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20785651" y="4835606"/>
            <a:ext cx="11423375" cy="3554488"/>
          </a:xfrm>
        </p:spPr>
        <p:txBody>
          <a:bodyPr anchor="b"/>
          <a:lstStyle>
            <a:lvl1pPr algn="l">
              <a:buNone/>
              <a:defRPr sz="7400" b="1">
                <a:solidFill>
                  <a:schemeClr val="accent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 hasCustomPrompt="1"/>
          </p:nvPr>
        </p:nvSpPr>
        <p:spPr>
          <a:xfrm>
            <a:off x="3986115" y="2891389"/>
            <a:ext cx="15391924" cy="11665268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 vert="horz" lIns="306543" tIns="153272" rIns="306543" bIns="153272">
            <a:normAutofit/>
          </a:bodyPr>
          <a:lstStyle>
            <a:lvl1pPr marL="0" indent="0">
              <a:buNone/>
              <a:defRPr sz="107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r>
              <a:rPr kumimoji="0" lang="pl-PL" sz="107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Kliknij ikonę, aby dodać obraz</a:t>
            </a:r>
            <a:endParaRPr kumimoji="0" lang="en-US" sz="10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20785658" y="8501360"/>
            <a:ext cx="11423368" cy="7550848"/>
          </a:xfrm>
        </p:spPr>
        <p:txBody>
          <a:bodyPr lIns="153272" rIns="153272"/>
          <a:lstStyle>
            <a:lvl1pPr marL="0" indent="0">
              <a:buFontTx/>
              <a:buNone/>
              <a:defRPr sz="4000"/>
            </a:lvl1pPr>
            <a:lvl2pPr>
              <a:buFontTx/>
              <a:buNone/>
              <a:defRPr sz="4000"/>
            </a:lvl2pPr>
            <a:lvl3pPr>
              <a:buFontTx/>
              <a:buNone/>
              <a:defRPr sz="3400"/>
            </a:lvl3pPr>
            <a:lvl4pPr>
              <a:buFontTx/>
              <a:buNone/>
              <a:defRPr sz="3000"/>
            </a:lvl4pPr>
            <a:lvl5pPr>
              <a:buFontTx/>
              <a:buNone/>
              <a:defRPr sz="30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1" name="Symbol zastępczy daty 4"/>
          <p:cNvSpPr>
            <a:spLocks noGrp="1"/>
          </p:cNvSpPr>
          <p:nvPr>
            <p:ph type="dt" sz="half" idx="12"/>
          </p:nvPr>
        </p:nvSpPr>
        <p:spPr>
          <a:xfrm>
            <a:off x="1709738" y="18207038"/>
            <a:ext cx="7981950" cy="1035050"/>
          </a:xfrm>
          <a:prstGeom prst="rect">
            <a:avLst/>
          </a:prstGeom>
        </p:spPr>
        <p:txBody>
          <a:bodyPr vert="horz" lIns="306543" tIns="153272" rIns="306543" bIns="0" anchor="b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F4D9A9A-1013-4826-BA9F-BE91B92A0823}" type="datetime1">
              <a:rPr kumimoji="0" lang="pl-PL" sz="34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30.09.2025</a:t>
            </a:fld>
            <a:endParaRPr kumimoji="0" lang="pl-PL" sz="34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Symbol zastępczy stopki 5"/>
          <p:cNvSpPr>
            <a:spLocks noGrp="1"/>
          </p:cNvSpPr>
          <p:nvPr>
            <p:ph type="ftr" sz="quarter" idx="3"/>
          </p:nvPr>
        </p:nvSpPr>
        <p:spPr>
          <a:xfrm>
            <a:off x="11687175" y="18207038"/>
            <a:ext cx="10829925" cy="1035050"/>
          </a:xfrm>
          <a:prstGeom prst="rect">
            <a:avLst/>
          </a:prstGeom>
        </p:spPr>
        <p:txBody>
          <a:bodyPr vert="horz" lIns="0" tIns="153272" rIns="0" bIns="0" anchor="b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l-PL" sz="34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Symbol zastępczy numeru slajdu 6"/>
          <p:cNvSpPr>
            <a:spLocks noGrp="1"/>
          </p:cNvSpPr>
          <p:nvPr>
            <p:ph type="sldNum" sz="quarter" idx="4"/>
          </p:nvPr>
        </p:nvSpPr>
        <p:spPr>
          <a:xfrm>
            <a:off x="30499050" y="18207038"/>
            <a:ext cx="2849563" cy="1035050"/>
          </a:xfrm>
          <a:prstGeom prst="rect">
            <a:avLst/>
          </a:prstGeom>
        </p:spPr>
        <p:txBody>
          <a:bodyPr vert="horz" lIns="0" tIns="0" rIns="0" bIns="0" anchor="b"/>
          <a:lstStyle/>
          <a:p>
            <a:pPr algn="r">
              <a:buNone/>
            </a:pPr>
            <a:fld id="{9A0DB2DC-4C9A-4742-B13C-FB6460FD3503}" type="slidenum">
              <a:rPr lang="pl-PL" dirty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owolny kształt 11"/>
          <p:cNvSpPr/>
          <p:nvPr/>
        </p:nvSpPr>
        <p:spPr bwMode="auto">
          <a:xfrm>
            <a:off x="0" y="13471525"/>
            <a:ext cx="34204275" cy="599122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306543" tIns="153272" rIns="306543" bIns="153272" anchor="t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Dowolny kształt 15"/>
          <p:cNvSpPr/>
          <p:nvPr/>
        </p:nvSpPr>
        <p:spPr bwMode="auto">
          <a:xfrm>
            <a:off x="27363738" y="0"/>
            <a:ext cx="6840538" cy="19442113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306543" tIns="153272" rIns="306543" bIns="153272" anchor="t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8" name="Symbol zastępczy tytułu 8"/>
          <p:cNvSpPr>
            <a:spLocks noGrp="1"/>
          </p:cNvSpPr>
          <p:nvPr>
            <p:ph type="title"/>
          </p:nvPr>
        </p:nvSpPr>
        <p:spPr>
          <a:xfrm>
            <a:off x="1709738" y="777875"/>
            <a:ext cx="27933650" cy="3241675"/>
          </a:xfrm>
          <a:prstGeom prst="rect">
            <a:avLst/>
          </a:prstGeom>
          <a:noFill/>
          <a:ln w="9525">
            <a:noFill/>
          </a:ln>
        </p:spPr>
        <p:txBody>
          <a:bodyPr lIns="153272" tIns="153272" rIns="153272" bIns="153272" anchor="ctr"/>
          <a:lstStyle/>
          <a:p>
            <a:pPr lvl="0"/>
            <a:r>
              <a:rPr dirty="0"/>
              <a:t>Kliknij, aby edytować styl</a:t>
            </a:r>
            <a:endParaRPr lang="en-US" altLang="x-none" dirty="0"/>
          </a:p>
        </p:txBody>
      </p:sp>
      <p:sp>
        <p:nvSpPr>
          <p:cNvPr id="1029" name="Symbol zastępczy tekstu 29"/>
          <p:cNvSpPr>
            <a:spLocks noGrp="1"/>
          </p:cNvSpPr>
          <p:nvPr>
            <p:ph type="body" idx="1"/>
          </p:nvPr>
        </p:nvSpPr>
        <p:spPr>
          <a:xfrm>
            <a:off x="1709738" y="4537075"/>
            <a:ext cx="27933650" cy="12830175"/>
          </a:xfrm>
          <a:prstGeom prst="rect">
            <a:avLst/>
          </a:prstGeom>
          <a:noFill/>
          <a:ln w="9525">
            <a:noFill/>
          </a:ln>
        </p:spPr>
        <p:txBody>
          <a:bodyPr lIns="306543" tIns="153272" rIns="306543" bIns="153272"/>
          <a:lstStyle/>
          <a:p>
            <a:pPr lvl="0"/>
            <a:r>
              <a:rPr dirty="0"/>
              <a:t>Kliknij, aby edytować style wzorca tekstu</a:t>
            </a:r>
          </a:p>
          <a:p>
            <a:pPr lvl="1"/>
            <a:r>
              <a:rPr dirty="0"/>
              <a:t>Drugi poziom</a:t>
            </a:r>
          </a:p>
          <a:p>
            <a:pPr lvl="2"/>
            <a:r>
              <a:rPr dirty="0"/>
              <a:t>Trzeci poziom</a:t>
            </a:r>
          </a:p>
          <a:p>
            <a:pPr lvl="3"/>
            <a:r>
              <a:rPr dirty="0"/>
              <a:t>Czwarty poziom</a:t>
            </a:r>
          </a:p>
          <a:p>
            <a:pPr lvl="4"/>
            <a:r>
              <a:rPr dirty="0"/>
              <a:t>Piąty poziom</a:t>
            </a:r>
            <a:endParaRPr lang="en-US" altLang="x-none" dirty="0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1709738" y="18207038"/>
            <a:ext cx="7981950" cy="1035050"/>
          </a:xfrm>
          <a:prstGeom prst="rect">
            <a:avLst/>
          </a:prstGeom>
        </p:spPr>
        <p:txBody>
          <a:bodyPr vert="horz" lIns="306543" tIns="153272" rIns="306543" bIns="0" anchor="b"/>
          <a:lstStyle>
            <a:lvl1pPr algn="l" eaLnBrk="1" latinLnBrk="0" hangingPunct="1">
              <a:defRPr kumimoji="0" sz="34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4E11980-930F-4AD5-BCD3-6DB6BDCF4037}" type="datetime1">
              <a:rPr kumimoji="0" lang="pl-PL" sz="34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30.09.2025</a:t>
            </a:fld>
            <a:endParaRPr kumimoji="0" lang="pl-PL" sz="34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11687175" y="18207038"/>
            <a:ext cx="10829925" cy="1035050"/>
          </a:xfrm>
          <a:prstGeom prst="rect">
            <a:avLst/>
          </a:prstGeom>
        </p:spPr>
        <p:txBody>
          <a:bodyPr vert="horz" lIns="0" tIns="153272" rIns="0" bIns="0" anchor="b"/>
          <a:lstStyle>
            <a:lvl1pPr algn="ctr" eaLnBrk="1" latinLnBrk="0" hangingPunct="1">
              <a:defRPr kumimoji="0" sz="34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l-PL" sz="34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30499050" y="18207038"/>
            <a:ext cx="2849563" cy="1035050"/>
          </a:xfrm>
          <a:prstGeom prst="rect">
            <a:avLst/>
          </a:prstGeom>
        </p:spPr>
        <p:txBody>
          <a:bodyPr vert="horz" lIns="0" tIns="0" rIns="0" bIns="0" anchor="b"/>
          <a:lstStyle>
            <a:lvl1pPr algn="r">
              <a:defRPr sz="3400">
                <a:solidFill>
                  <a:srgbClr val="9B9A98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pl-PL" dirty="0">
                <a:latin typeface="Calibri" panose="020F0502020204030204" pitchFamily="34" charset="0"/>
              </a:rPr>
              <a:t>‹#›</a:t>
            </a:fld>
            <a:endParaRPr lang="pl-PL" dirty="0">
              <a:latin typeface="Calibri" panose="020F0502020204030204" pitchFamily="34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1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0335" indent="-128778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421890" indent="-91948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8700" kern="1200">
          <a:solidFill>
            <a:schemeClr val="tx1"/>
          </a:solidFill>
          <a:latin typeface="+mn-lt"/>
          <a:ea typeface="+mn-ea"/>
          <a:cs typeface="+mn-cs"/>
        </a:defRPr>
      </a:lvl2pPr>
      <a:lvl3pPr marL="3371850" indent="-858520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 panose="020B0604020202020204"/>
        <a:buChar char="○"/>
        <a:defRPr kumimoji="0"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4291330" indent="-796925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6700" kern="1200">
          <a:solidFill>
            <a:schemeClr val="tx1"/>
          </a:solidFill>
          <a:latin typeface="+mn-lt"/>
          <a:ea typeface="+mn-ea"/>
          <a:cs typeface="+mn-cs"/>
        </a:defRPr>
      </a:lvl4pPr>
      <a:lvl5pPr marL="4996815" indent="-612775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 panose="020B0604020202020204"/>
        <a:buChar char="-"/>
        <a:defRPr kumimoji="0" sz="6700" kern="1200">
          <a:solidFill>
            <a:schemeClr val="tx1"/>
          </a:solidFill>
          <a:latin typeface="+mn-lt"/>
          <a:ea typeface="+mn-ea"/>
          <a:cs typeface="+mn-cs"/>
        </a:defRPr>
      </a:lvl5pPr>
      <a:lvl6pPr marL="5701665" indent="-612775" algn="l" rtl="0" eaLnBrk="1" latinLnBrk="0" hangingPunct="1">
        <a:spcBef>
          <a:spcPct val="20000"/>
        </a:spcBef>
        <a:buClr>
          <a:schemeClr val="accent5"/>
        </a:buClr>
        <a:buFont typeface="Arial" panose="020B0604020202020204"/>
        <a:buChar char="-"/>
        <a:defRPr kumimoji="0" sz="6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6437630" indent="-612775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 panose="020B0604020202020204"/>
        <a:buChar char="•"/>
        <a:defRPr kumimoji="0" sz="60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7172960" indent="-612775" algn="l" rtl="0" eaLnBrk="1" latinLnBrk="0" hangingPunct="1">
        <a:spcBef>
          <a:spcPct val="20000"/>
        </a:spcBef>
        <a:buClr>
          <a:schemeClr val="accent6"/>
        </a:buClr>
        <a:buFont typeface="Arial" panose="020B0604020202020204"/>
        <a:buChar char="▪"/>
        <a:defRPr kumimoji="0"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7816850" indent="-612775" algn="l" rtl="0" eaLnBrk="1" latinLnBrk="0" hangingPunct="1">
        <a:spcBef>
          <a:spcPct val="20000"/>
        </a:spcBef>
        <a:buClr>
          <a:schemeClr val="accent6"/>
        </a:buClr>
        <a:buFont typeface="Arial" panose="020B0604020202020204"/>
        <a:buChar char="•"/>
        <a:defRPr kumimoji="0"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53289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306514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459803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613092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76638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91960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07289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22618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3"/>
          <p:cNvSpPr/>
          <p:nvPr/>
        </p:nvSpPr>
        <p:spPr>
          <a:xfrm>
            <a:off x="0" y="447675"/>
            <a:ext cx="34137600" cy="2670175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2348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DCE6F2"/>
          </a:solidFill>
          <a:ln w="9528">
            <a:solidFill>
              <a:srgbClr val="FFFFFF"/>
            </a:solidFill>
            <a:prstDash val="solid"/>
            <a:round/>
          </a:ln>
        </p:spPr>
        <p:txBody>
          <a:bodyPr wrap="none" lIns="46058" tIns="23024" rIns="46058" bIns="23024" anchor="ctr" anchorCtr="1"/>
          <a:lstStyle/>
          <a:p>
            <a:pPr marL="0" marR="0" lvl="0" indent="0" algn="ctr" defTabSz="22110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US" sz="4315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AutoShape 4"/>
          <p:cNvSpPr/>
          <p:nvPr/>
        </p:nvSpPr>
        <p:spPr>
          <a:xfrm>
            <a:off x="0" y="3429000"/>
            <a:ext cx="34137600" cy="15773400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1512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DCE6F2"/>
          </a:solidFill>
          <a:ln w="9528">
            <a:solidFill>
              <a:srgbClr val="FFFFFF"/>
            </a:solidFill>
            <a:prstDash val="solid"/>
            <a:round/>
          </a:ln>
        </p:spPr>
        <p:txBody>
          <a:bodyPr wrap="none" anchor="ctr" anchorCtr="1"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US" sz="4315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/>
              <a:ea typeface="+mn-ea"/>
              <a:cs typeface="Times New Roman" panose="02020603050405020304" pitchFamily="18"/>
            </a:endParaRPr>
          </a:p>
        </p:txBody>
      </p:sp>
      <p:sp>
        <p:nvSpPr>
          <p:cNvPr id="4" name="AutoShape 4"/>
          <p:cNvSpPr/>
          <p:nvPr/>
        </p:nvSpPr>
        <p:spPr>
          <a:xfrm>
            <a:off x="0" y="3429000"/>
            <a:ext cx="34137600" cy="15773400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1512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noFill/>
          <a:ln w="9528">
            <a:solidFill>
              <a:srgbClr val="FFFFFF"/>
            </a:solidFill>
            <a:prstDash val="solid"/>
            <a:round/>
          </a:ln>
        </p:spPr>
        <p:txBody>
          <a:bodyPr wrap="none" anchor="ctr" anchorCtr="1"/>
          <a:lstStyle/>
          <a:p>
            <a:pPr algn="ctr" defTabSz="3063875"/>
            <a:r>
              <a:rPr sz="4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ateriał</a:t>
            </a:r>
            <a:endParaRPr lang="en-US" altLang="x-none" sz="43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73" name="Text Box 11"/>
          <p:cNvSpPr txBox="1"/>
          <p:nvPr/>
        </p:nvSpPr>
        <p:spPr>
          <a:xfrm>
            <a:off x="352425" y="15054263"/>
            <a:ext cx="7027863" cy="661987"/>
          </a:xfrm>
          <a:prstGeom prst="rect">
            <a:avLst/>
          </a:prstGeom>
          <a:solidFill>
            <a:srgbClr val="DCE6F2"/>
          </a:solidFill>
          <a:ln w="9525">
            <a:noFill/>
          </a:ln>
        </p:spPr>
        <p:txBody>
          <a:bodyPr lIns="46058" tIns="23024" rIns="46058" bIns="23024" anchor="t" anchorCtr="1">
            <a:spAutoFit/>
          </a:bodyPr>
          <a:lstStyle/>
          <a:p>
            <a:pPr algn="ctr" defTabSz="2209800">
              <a:spcBef>
                <a:spcPts val="2400"/>
              </a:spcBef>
            </a:pPr>
            <a:r>
              <a:rPr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Wnioski</a:t>
            </a:r>
            <a:endParaRPr lang="en-US" altLang="x-none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AutoShape 13"/>
          <p:cNvSpPr/>
          <p:nvPr/>
        </p:nvSpPr>
        <p:spPr>
          <a:xfrm>
            <a:off x="0" y="447675"/>
            <a:ext cx="34137600" cy="2670175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2348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DCE6F2"/>
          </a:solidFill>
          <a:ln w="9528">
            <a:solidFill>
              <a:srgbClr val="FFFFFF"/>
            </a:solidFill>
            <a:prstDash val="solid"/>
            <a:round/>
          </a:ln>
        </p:spPr>
        <p:txBody>
          <a:bodyPr wrap="none" lIns="46058" tIns="23024" rIns="46058" bIns="23024" anchor="ctr" anchorCtr="1"/>
          <a:lstStyle/>
          <a:p>
            <a:pPr marL="0" marR="0" lvl="0" indent="0" algn="ctr" defTabSz="22110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US" sz="4315" b="0" i="0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175" name="Text Box 14"/>
          <p:cNvSpPr txBox="1"/>
          <p:nvPr/>
        </p:nvSpPr>
        <p:spPr>
          <a:xfrm>
            <a:off x="4175125" y="819150"/>
            <a:ext cx="25447625" cy="2354263"/>
          </a:xfrm>
          <a:prstGeom prst="rect">
            <a:avLst/>
          </a:prstGeom>
          <a:noFill/>
          <a:ln w="9525">
            <a:noFill/>
          </a:ln>
        </p:spPr>
        <p:txBody>
          <a:bodyPr lIns="46058" tIns="23024" rIns="46058" bIns="23024" anchor="t" anchorCtr="1">
            <a:spAutoFit/>
          </a:bodyPr>
          <a:lstStyle/>
          <a:p>
            <a:pPr algn="ctr" defTabSz="2209800"/>
            <a:r>
              <a:rPr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Tytuł pracy</a:t>
            </a:r>
          </a:p>
          <a:p>
            <a:pPr algn="ctr" defTabSz="2209800"/>
            <a:r>
              <a:rPr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x-none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209800">
              <a:spcBef>
                <a:spcPts val="600"/>
              </a:spcBef>
            </a:pPr>
            <a:r>
              <a:rPr lang="cs-CZ" altLang="x-none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Nazwiska autorów</a:t>
            </a:r>
          </a:p>
          <a:p>
            <a:pPr algn="ctr" defTabSz="2209800">
              <a:spcBef>
                <a:spcPts val="600"/>
              </a:spcBef>
            </a:pPr>
            <a:r>
              <a:rPr lang="cs-CZ" altLang="x-none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Afiljacja </a:t>
            </a:r>
            <a:endParaRPr lang="en-US" altLang="x-none" sz="2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Text Box 40"/>
          <p:cNvSpPr txBox="1"/>
          <p:nvPr/>
        </p:nvSpPr>
        <p:spPr>
          <a:xfrm>
            <a:off x="404813" y="15954375"/>
            <a:ext cx="9555163" cy="2867025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lIns="30806" tIns="15407" rIns="30806" bIns="15407">
            <a:spAutoFit/>
          </a:bodyPr>
          <a:lstStyle/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pl-PL" sz="2300" kern="0" cap="none" spc="0" normalizeH="0" baseline="0" noProof="0">
              <a:solidFill>
                <a:srgbClr val="002060"/>
              </a:solidFill>
              <a:latin typeface="Calibri" panose="020F0502020204030204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pl-PL" sz="2300" kern="0" cap="none" spc="0" normalizeH="0" baseline="0" noProof="0">
              <a:solidFill>
                <a:srgbClr val="002060"/>
              </a:solidFill>
              <a:latin typeface="Calibri" panose="020F0502020204030204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pl-PL" sz="2300" kern="0" cap="none" spc="0" normalizeH="0" baseline="0" noProof="0">
              <a:solidFill>
                <a:srgbClr val="002060"/>
              </a:solidFill>
              <a:latin typeface="Calibri" panose="020F0502020204030204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pl-PL" sz="2300" kern="0" cap="none" spc="0" normalizeH="0" baseline="0" noProof="0">
              <a:solidFill>
                <a:srgbClr val="002060"/>
              </a:solidFill>
              <a:latin typeface="Calibri" panose="020F0502020204030204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pl-PL" sz="2300" kern="0" cap="none" spc="0" normalizeH="0" baseline="0" noProof="0">
              <a:solidFill>
                <a:srgbClr val="002060"/>
              </a:solidFill>
              <a:latin typeface="Calibri" panose="020F0502020204030204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pl-PL" sz="2300" kern="0" cap="none" spc="0" normalizeH="0" baseline="0" noProof="0">
              <a:solidFill>
                <a:srgbClr val="002060"/>
              </a:solidFill>
              <a:latin typeface="Calibri" panose="020F0502020204030204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pl-PL" sz="2300" kern="0" cap="none" spc="0" normalizeH="0" baseline="0" noProof="0">
              <a:solidFill>
                <a:srgbClr val="002060"/>
              </a:solidFill>
              <a:latin typeface="Calibri" panose="020F0502020204030204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pl-PL" sz="2300" kern="0" cap="none" spc="0" normalizeH="0" baseline="0" noProof="0">
              <a:solidFill>
                <a:srgbClr val="002060"/>
              </a:solidFill>
              <a:latin typeface="Calibri" panose="020F0502020204030204"/>
              <a:ea typeface="+mn-ea"/>
              <a:cs typeface="+mn-cs"/>
            </a:endParaRPr>
          </a:p>
          <a:p>
            <a:pPr marL="171450" marR="0" indent="-17145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US" sz="995" kern="0" cap="none" spc="0" normalizeH="0" baseline="0" noProof="0">
              <a:solidFill>
                <a:srgbClr val="002060"/>
              </a:solidFill>
              <a:latin typeface="Times New Roman" panose="02020603050405020304" pitchFamily="18"/>
              <a:ea typeface="+mn-ea"/>
              <a:cs typeface="+mn-cs"/>
            </a:endParaRPr>
          </a:p>
        </p:txBody>
      </p:sp>
      <p:sp>
        <p:nvSpPr>
          <p:cNvPr id="7177" name="Text Box 42"/>
          <p:cNvSpPr txBox="1"/>
          <p:nvPr/>
        </p:nvSpPr>
        <p:spPr>
          <a:xfrm>
            <a:off x="741363" y="3652838"/>
            <a:ext cx="5365750" cy="661987"/>
          </a:xfrm>
          <a:prstGeom prst="rect">
            <a:avLst/>
          </a:prstGeom>
          <a:solidFill>
            <a:srgbClr val="DCE6F2"/>
          </a:solidFill>
          <a:ln w="9525">
            <a:noFill/>
          </a:ln>
        </p:spPr>
        <p:txBody>
          <a:bodyPr lIns="46058" tIns="23024" rIns="46058" bIns="23024" anchor="t" anchorCtr="1">
            <a:spAutoFit/>
          </a:bodyPr>
          <a:lstStyle/>
          <a:p>
            <a:pPr algn="ctr" defTabSz="2209800">
              <a:spcBef>
                <a:spcPts val="2400"/>
              </a:spcBef>
            </a:pPr>
            <a:r>
              <a:rPr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Wstęp</a:t>
            </a:r>
            <a:endParaRPr lang="en-US" altLang="x-none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78" name="Text Box 42"/>
          <p:cNvSpPr txBox="1"/>
          <p:nvPr/>
        </p:nvSpPr>
        <p:spPr>
          <a:xfrm>
            <a:off x="16898938" y="3652838"/>
            <a:ext cx="5537200" cy="661987"/>
          </a:xfrm>
          <a:prstGeom prst="rect">
            <a:avLst/>
          </a:prstGeom>
          <a:solidFill>
            <a:srgbClr val="DCE6F2"/>
          </a:solidFill>
          <a:ln w="9525">
            <a:noFill/>
          </a:ln>
        </p:spPr>
        <p:txBody>
          <a:bodyPr lIns="46058" tIns="23024" rIns="46058" bIns="23024" anchor="t" anchorCtr="1">
            <a:spAutoFit/>
          </a:bodyPr>
          <a:lstStyle/>
          <a:p>
            <a:pPr algn="ctr" defTabSz="2209800">
              <a:spcBef>
                <a:spcPts val="2400"/>
              </a:spcBef>
            </a:pPr>
            <a:r>
              <a:rPr lang="cs-CZ" altLang="x-none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 pracy</a:t>
            </a:r>
            <a:endParaRPr lang="en-US" altLang="x-none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79" name="Text Box 39"/>
          <p:cNvSpPr txBox="1"/>
          <p:nvPr/>
        </p:nvSpPr>
        <p:spPr>
          <a:xfrm>
            <a:off x="201613" y="4611688"/>
            <a:ext cx="16028987" cy="2370137"/>
          </a:xfrm>
          <a:prstGeom prst="rect">
            <a:avLst/>
          </a:prstGeom>
          <a:solidFill>
            <a:srgbClr val="F2F2F2"/>
          </a:solidFill>
          <a:ln w="9525">
            <a:noFill/>
          </a:ln>
        </p:spPr>
        <p:txBody>
          <a:bodyPr lIns="30806" tIns="15407" rIns="30806" bIns="15407">
            <a:spAutoFit/>
          </a:bodyPr>
          <a:lstStyle/>
          <a:p>
            <a:pPr defTabSz="307975">
              <a:lnSpc>
                <a:spcPct val="95000"/>
              </a:lnSpc>
            </a:pPr>
            <a:r>
              <a:rPr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Dwa zdania wprowadzające w temat pracy</a:t>
            </a: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80" name="Text Box 9"/>
          <p:cNvSpPr txBox="1"/>
          <p:nvPr/>
        </p:nvSpPr>
        <p:spPr>
          <a:xfrm>
            <a:off x="16684625" y="4570413"/>
            <a:ext cx="17100550" cy="2384425"/>
          </a:xfrm>
          <a:prstGeom prst="rect">
            <a:avLst/>
          </a:prstGeom>
          <a:solidFill>
            <a:srgbClr val="F2F2F2"/>
          </a:solidFill>
          <a:ln w="9525">
            <a:noFill/>
          </a:ln>
        </p:spPr>
        <p:txBody>
          <a:bodyPr lIns="46058" tIns="23024" rIns="46058" bIns="23024">
            <a:spAutoFit/>
          </a:bodyPr>
          <a:lstStyle/>
          <a:p>
            <a:pPr defTabSz="307975">
              <a:lnSpc>
                <a:spcPct val="95000"/>
              </a:lnSpc>
            </a:pPr>
            <a:r>
              <a:rPr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Zapisany jednym zdaniem</a:t>
            </a: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81" name="Text Box 39"/>
          <p:cNvSpPr txBox="1"/>
          <p:nvPr/>
        </p:nvSpPr>
        <p:spPr>
          <a:xfrm>
            <a:off x="201613" y="8232775"/>
            <a:ext cx="9758362" cy="6580188"/>
          </a:xfrm>
          <a:prstGeom prst="rect">
            <a:avLst/>
          </a:prstGeom>
          <a:solidFill>
            <a:srgbClr val="F2F2F2"/>
          </a:solidFill>
          <a:ln w="9525">
            <a:noFill/>
          </a:ln>
        </p:spPr>
        <p:txBody>
          <a:bodyPr lIns="30806" tIns="15407" rIns="30806" bIns="15407">
            <a:spAutoFit/>
          </a:bodyPr>
          <a:lstStyle/>
          <a:p>
            <a:pPr defTabSz="307975">
              <a:lnSpc>
                <a:spcPct val="95000"/>
              </a:lnSpc>
            </a:pPr>
            <a:r>
              <a:rPr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Materiał – kogo badano?</a:t>
            </a:r>
          </a:p>
          <a:p>
            <a:pPr defTabSz="307975">
              <a:lnSpc>
                <a:spcPct val="95000"/>
              </a:lnSpc>
            </a:pPr>
            <a:r>
              <a:rPr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Metoda, narzędzie badawcze</a:t>
            </a: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lang="en-US" altLang="x-none"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82" name="Text Box 10"/>
          <p:cNvSpPr txBox="1"/>
          <p:nvPr/>
        </p:nvSpPr>
        <p:spPr>
          <a:xfrm>
            <a:off x="10593388" y="7310438"/>
            <a:ext cx="7645400" cy="661987"/>
          </a:xfrm>
          <a:prstGeom prst="rect">
            <a:avLst/>
          </a:prstGeom>
          <a:solidFill>
            <a:srgbClr val="DCE6F2"/>
          </a:solidFill>
          <a:ln w="9525">
            <a:noFill/>
          </a:ln>
        </p:spPr>
        <p:txBody>
          <a:bodyPr lIns="46058" tIns="23024" rIns="46058" bIns="23024" anchor="t" anchorCtr="1">
            <a:spAutoFit/>
          </a:bodyPr>
          <a:lstStyle/>
          <a:p>
            <a:pPr algn="ctr" defTabSz="2209800">
              <a:spcBef>
                <a:spcPts val="2400"/>
              </a:spcBef>
            </a:pPr>
            <a:r>
              <a:rPr lang="cs-CZ" altLang="x-none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Wyniki</a:t>
            </a:r>
            <a:endParaRPr lang="en-US" altLang="x-none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83" name="Text Box 10"/>
          <p:cNvSpPr txBox="1"/>
          <p:nvPr/>
        </p:nvSpPr>
        <p:spPr>
          <a:xfrm>
            <a:off x="650875" y="7310438"/>
            <a:ext cx="7645400" cy="661987"/>
          </a:xfrm>
          <a:prstGeom prst="rect">
            <a:avLst/>
          </a:prstGeom>
          <a:solidFill>
            <a:srgbClr val="DCE6F2"/>
          </a:solidFill>
          <a:ln w="9525">
            <a:noFill/>
          </a:ln>
        </p:spPr>
        <p:txBody>
          <a:bodyPr lIns="46058" tIns="23024" rIns="46058" bIns="23024" anchor="t" anchorCtr="1">
            <a:spAutoFit/>
          </a:bodyPr>
          <a:lstStyle/>
          <a:p>
            <a:pPr algn="ctr" defTabSz="2209800">
              <a:spcBef>
                <a:spcPts val="2400"/>
              </a:spcBef>
            </a:pPr>
            <a:r>
              <a:rPr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Materiał i metody</a:t>
            </a:r>
            <a:endParaRPr lang="en-US" altLang="x-none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84" name="Text Box 39"/>
          <p:cNvSpPr txBox="1"/>
          <p:nvPr/>
        </p:nvSpPr>
        <p:spPr>
          <a:xfrm>
            <a:off x="10255250" y="8150225"/>
            <a:ext cx="23529925" cy="10790238"/>
          </a:xfrm>
          <a:prstGeom prst="rect">
            <a:avLst/>
          </a:prstGeom>
          <a:solidFill>
            <a:srgbClr val="F2F2F2"/>
          </a:solidFill>
          <a:ln w="9525">
            <a:noFill/>
          </a:ln>
        </p:spPr>
        <p:txBody>
          <a:bodyPr lIns="30806" tIns="15407" rIns="30806" bIns="15407">
            <a:spAutoFit/>
          </a:bodyPr>
          <a:lstStyle/>
          <a:p>
            <a:pPr defTabSz="307975">
              <a:lnSpc>
                <a:spcPct val="95000"/>
              </a:lnSpc>
            </a:pPr>
            <a:r>
              <a:rPr sz="3200" b="1" dirty="0">
                <a:solidFill>
                  <a:srgbClr val="002060"/>
                </a:solidFill>
                <a:latin typeface="Calibri" panose="020F0502020204030204" pitchFamily="34" charset="0"/>
              </a:rPr>
              <a:t>Tabele, ryciny</a:t>
            </a:r>
            <a:endParaRPr lang="cs-CZ" altLang="x-none" sz="32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defTabSz="307975">
              <a:lnSpc>
                <a:spcPct val="95000"/>
              </a:lnSpc>
            </a:pPr>
            <a:endParaRPr lang="cs-CZ" altLang="x-none" sz="32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defTabSz="307975">
              <a:lnSpc>
                <a:spcPct val="95000"/>
              </a:lnSpc>
            </a:pPr>
            <a:endParaRPr lang="cs-CZ" altLang="x-none" sz="32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defTabSz="307975">
              <a:lnSpc>
                <a:spcPct val="95000"/>
              </a:lnSpc>
            </a:pPr>
            <a:endParaRPr lang="cs-CZ" altLang="x-none" sz="32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defTabSz="307975">
              <a:lnSpc>
                <a:spcPct val="95000"/>
              </a:lnSpc>
            </a:pPr>
            <a:endParaRPr lang="cs-CZ" altLang="x-none" sz="32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defTabSz="307975">
              <a:lnSpc>
                <a:spcPct val="95000"/>
              </a:lnSpc>
            </a:pPr>
            <a:endParaRPr lang="cs-CZ" altLang="x-none" sz="32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defTabSz="307975">
              <a:lnSpc>
                <a:spcPct val="95000"/>
              </a:lnSpc>
            </a:pPr>
            <a:endParaRPr lang="cs-CZ" altLang="x-none" sz="32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defTabSz="307975">
              <a:lnSpc>
                <a:spcPct val="95000"/>
              </a:lnSpc>
            </a:pPr>
            <a:endParaRPr lang="cs-CZ" altLang="x-none" sz="32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defTabSz="307975">
              <a:lnSpc>
                <a:spcPct val="95000"/>
              </a:lnSpc>
            </a:pPr>
            <a:endParaRPr lang="cs-CZ" altLang="x-none" sz="32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defTabSz="307975">
              <a:lnSpc>
                <a:spcPct val="95000"/>
              </a:lnSpc>
            </a:pPr>
            <a:endParaRPr lang="cs-CZ" altLang="x-none" sz="32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defTabSz="307975">
              <a:lnSpc>
                <a:spcPct val="95000"/>
              </a:lnSpc>
            </a:pPr>
            <a:endParaRPr lang="cs-CZ" altLang="x-none" sz="32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defTabSz="307975">
              <a:lnSpc>
                <a:spcPct val="95000"/>
              </a:lnSpc>
            </a:pPr>
            <a:endParaRPr sz="32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lang="en-US" altLang="x-none" sz="32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" name="Prostokąt 19"/>
          <p:cNvSpPr/>
          <p:nvPr/>
        </p:nvSpPr>
        <p:spPr>
          <a:xfrm rot="20763578">
            <a:off x="1963738" y="8383588"/>
            <a:ext cx="30194250" cy="24003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anchorCtr="1">
            <a:spAutoFit/>
          </a:bodyPr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pl-PL" sz="150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>
                  <a:outerShdw dist="38996" dir="5459597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Praca oryginalna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/>
          <p:cNvSpPr/>
          <p:nvPr/>
        </p:nvSpPr>
        <p:spPr>
          <a:xfrm>
            <a:off x="0" y="3429000"/>
            <a:ext cx="34137600" cy="15773400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1512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DCE6F2"/>
          </a:solidFill>
          <a:ln w="9528">
            <a:solidFill>
              <a:srgbClr val="FFFFFF"/>
            </a:solidFill>
            <a:prstDash val="solid"/>
            <a:round/>
          </a:ln>
        </p:spPr>
        <p:txBody>
          <a:bodyPr wrap="none" anchor="ctr" anchorCtr="1"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US" sz="4315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/>
              <a:ea typeface="+mn-ea"/>
              <a:cs typeface="Times New Roman" panose="02020603050405020304" pitchFamily="18"/>
            </a:endParaRPr>
          </a:p>
        </p:txBody>
      </p:sp>
      <p:sp>
        <p:nvSpPr>
          <p:cNvPr id="8195" name="Text Box 14"/>
          <p:cNvSpPr txBox="1"/>
          <p:nvPr/>
        </p:nvSpPr>
        <p:spPr>
          <a:xfrm>
            <a:off x="4175125" y="819150"/>
            <a:ext cx="25447625" cy="2354263"/>
          </a:xfrm>
          <a:prstGeom prst="rect">
            <a:avLst/>
          </a:prstGeom>
          <a:noFill/>
          <a:ln w="9525">
            <a:noFill/>
          </a:ln>
        </p:spPr>
        <p:txBody>
          <a:bodyPr lIns="46058" tIns="23024" rIns="46058" bIns="23024" anchor="t" anchorCtr="1">
            <a:spAutoFit/>
          </a:bodyPr>
          <a:lstStyle/>
          <a:p>
            <a:pPr algn="ctr" defTabSz="2209800"/>
            <a:r>
              <a:rPr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Tytuł pracy</a:t>
            </a:r>
          </a:p>
          <a:p>
            <a:pPr algn="ctr" defTabSz="2209800"/>
            <a:r>
              <a:rPr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x-none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209800">
              <a:spcBef>
                <a:spcPts val="600"/>
              </a:spcBef>
            </a:pPr>
            <a:r>
              <a:rPr lang="cs-CZ" altLang="x-none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Nazwiska autorów</a:t>
            </a:r>
          </a:p>
          <a:p>
            <a:pPr algn="ctr" defTabSz="2209800">
              <a:spcBef>
                <a:spcPts val="600"/>
              </a:spcBef>
            </a:pPr>
            <a:r>
              <a:rPr lang="cs-CZ" altLang="x-none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Afiljacja </a:t>
            </a:r>
            <a:endParaRPr lang="en-US" altLang="x-none" sz="2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AutoShape 13"/>
          <p:cNvSpPr/>
          <p:nvPr/>
        </p:nvSpPr>
        <p:spPr>
          <a:xfrm>
            <a:off x="0" y="447675"/>
            <a:ext cx="34137600" cy="2670175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2348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DCE6F2"/>
          </a:solidFill>
          <a:ln w="9528">
            <a:solidFill>
              <a:srgbClr val="FFFFFF"/>
            </a:solidFill>
            <a:prstDash val="solid"/>
            <a:round/>
          </a:ln>
        </p:spPr>
        <p:txBody>
          <a:bodyPr wrap="none" lIns="46058" tIns="23024" rIns="46058" bIns="23024" anchor="ctr" anchorCtr="1"/>
          <a:lstStyle/>
          <a:p>
            <a:pPr marL="0" marR="0" lvl="0" indent="0" algn="ctr" defTabSz="22110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US" sz="4315" b="0" i="0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197" name="Text Box 14"/>
          <p:cNvSpPr txBox="1"/>
          <p:nvPr/>
        </p:nvSpPr>
        <p:spPr>
          <a:xfrm>
            <a:off x="4175125" y="819150"/>
            <a:ext cx="25447625" cy="2354263"/>
          </a:xfrm>
          <a:prstGeom prst="rect">
            <a:avLst/>
          </a:prstGeom>
          <a:noFill/>
          <a:ln w="9525">
            <a:noFill/>
          </a:ln>
        </p:spPr>
        <p:txBody>
          <a:bodyPr lIns="46058" tIns="23024" rIns="46058" bIns="23024" anchor="t" anchorCtr="1">
            <a:spAutoFit/>
          </a:bodyPr>
          <a:lstStyle/>
          <a:p>
            <a:pPr algn="ctr" defTabSz="2209800"/>
            <a:r>
              <a:rPr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Tytuł pracy</a:t>
            </a:r>
          </a:p>
          <a:p>
            <a:pPr algn="ctr" defTabSz="2209800"/>
            <a:r>
              <a:rPr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x-none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209800">
              <a:spcBef>
                <a:spcPts val="600"/>
              </a:spcBef>
            </a:pPr>
            <a:r>
              <a:rPr lang="cs-CZ" altLang="x-none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Nazwiska autorów</a:t>
            </a:r>
          </a:p>
          <a:p>
            <a:pPr algn="ctr" defTabSz="2209800">
              <a:spcBef>
                <a:spcPts val="600"/>
              </a:spcBef>
            </a:pPr>
            <a:r>
              <a:rPr lang="cs-CZ" altLang="x-none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Afiljacja </a:t>
            </a:r>
            <a:endParaRPr lang="en-US" altLang="x-none" sz="2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AutoShape 4"/>
          <p:cNvSpPr/>
          <p:nvPr/>
        </p:nvSpPr>
        <p:spPr>
          <a:xfrm>
            <a:off x="0" y="3429000"/>
            <a:ext cx="34137600" cy="15773400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1512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DCE6F2"/>
          </a:solidFill>
          <a:ln w="9528">
            <a:solidFill>
              <a:srgbClr val="FFFFFF"/>
            </a:solidFill>
            <a:prstDash val="solid"/>
            <a:round/>
          </a:ln>
        </p:spPr>
        <p:txBody>
          <a:bodyPr wrap="none" anchor="ctr" anchorCtr="1"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US" sz="4315" b="0" i="0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/>
              <a:ea typeface="+mn-ea"/>
              <a:cs typeface="Times New Roman" panose="02020603050405020304" pitchFamily="18"/>
            </a:endParaRPr>
          </a:p>
        </p:txBody>
      </p:sp>
      <p:sp>
        <p:nvSpPr>
          <p:cNvPr id="8199" name="Text Box 27"/>
          <p:cNvSpPr txBox="1"/>
          <p:nvPr/>
        </p:nvSpPr>
        <p:spPr>
          <a:xfrm>
            <a:off x="26393775" y="15197138"/>
            <a:ext cx="6459538" cy="508000"/>
          </a:xfrm>
          <a:prstGeom prst="rect">
            <a:avLst/>
          </a:prstGeom>
          <a:solidFill>
            <a:srgbClr val="000000"/>
          </a:solidFill>
          <a:ln w="9525">
            <a:noFill/>
          </a:ln>
        </p:spPr>
        <p:txBody>
          <a:bodyPr lIns="46058" tIns="23024" rIns="46058" bIns="23024" anchor="t" anchorCtr="1">
            <a:spAutoFit/>
          </a:bodyPr>
          <a:lstStyle/>
          <a:p>
            <a:pPr algn="ctr" defTabSz="2209800">
              <a:spcBef>
                <a:spcPts val="1800"/>
              </a:spcBef>
            </a:pPr>
            <a:r>
              <a:rPr sz="3000" dirty="0">
                <a:solidFill>
                  <a:srgbClr val="FFFFFF"/>
                </a:solidFill>
                <a:latin typeface="Arial" panose="020B0604020202020204" pitchFamily="34" charset="0"/>
              </a:rPr>
              <a:t>Piśmiennictwo</a:t>
            </a:r>
            <a:endParaRPr lang="en-US" altLang="x-none" sz="30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8" name="Text Box 38"/>
          <p:cNvSpPr txBox="1"/>
          <p:nvPr/>
        </p:nvSpPr>
        <p:spPr>
          <a:xfrm>
            <a:off x="26001663" y="16189325"/>
            <a:ext cx="7145338" cy="21971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30806" tIns="15407" rIns="30806" bIns="15407">
            <a:spAutoFit/>
          </a:bodyPr>
          <a:lstStyle/>
          <a:p>
            <a:pPr marL="172720" marR="0" indent="-17272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US" sz="1410" b="1" u="sng" kern="0" cap="none" spc="0" normalizeH="0" baseline="0" noProof="0">
              <a:solidFill>
                <a:srgbClr val="FFFFFF"/>
              </a:solidFill>
              <a:latin typeface="Times New Roman" panose="02020603050405020304" pitchFamily="18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1500" b="1" kern="0" cap="none" spc="0" normalizeH="0" baseline="0" noProof="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Xxxxxxxxxxxxxxxxxxxxxxxxxxxxxxxxxxxxxxxxxxxxxxxxxxxxxxxxxxxxxxxxxxxxxxxxxxxxxxxxxxxxxxxxxxx</a:t>
            </a: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1500" b="1" kern="0" cap="none" spc="0" normalizeH="0" baseline="0" noProof="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Xxxxxxxxxxxxxxxxxxxxxxxxxxxxxxxxxxxxxxxxxxxxxxxxxxxxxxxxxxxxxxxxxxxxxxxxxxxxxxxxxxxxxxxxxxxx</a:t>
            </a: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1500" b="1" kern="0" cap="none" spc="0" normalizeH="0" baseline="0" noProof="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Xxxxxxxxxxxxxxxxxxxxxxxxxxxxxxxxxxxxxxxxxxxxxxxxxxxxxxxxxxxxxxxxxxxxxxxxxxxxxxxxxxxxxxxxxxxxxxxxxxxxxxxxxxxxxxxxxxxxxxx</a:t>
            </a: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1500" b="1" kern="0" cap="none" spc="0" normalizeH="0" baseline="0" noProof="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Xxxxxxxxxxxxxxxxxxxxxxxxxxxxxxxxxxxxxxxxxxxxxxxxxxxxxxxxxxxxxxxxxxxxxxxxxxxxxxxxxxx</a:t>
            </a:r>
          </a:p>
          <a:p>
            <a:pPr marL="172720" marR="0" indent="-17272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Symbol" panose="05050102010706020507" pitchFamily="18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US" sz="1410" b="1" kern="0" cap="none" spc="0" normalizeH="0" baseline="0" noProof="0">
              <a:solidFill>
                <a:srgbClr val="FFFFFF"/>
              </a:solidFill>
              <a:latin typeface="Times New Roman" panose="02020603050405020304" pitchFamily="18"/>
              <a:ea typeface="+mn-ea"/>
              <a:cs typeface="+mn-cs"/>
            </a:endParaRPr>
          </a:p>
        </p:txBody>
      </p:sp>
      <p:sp>
        <p:nvSpPr>
          <p:cNvPr id="8201" name="Text Box 42"/>
          <p:cNvSpPr txBox="1"/>
          <p:nvPr/>
        </p:nvSpPr>
        <p:spPr>
          <a:xfrm>
            <a:off x="741363" y="3652838"/>
            <a:ext cx="5365750" cy="661987"/>
          </a:xfrm>
          <a:prstGeom prst="rect">
            <a:avLst/>
          </a:prstGeom>
          <a:noFill/>
          <a:ln w="9525">
            <a:noFill/>
          </a:ln>
        </p:spPr>
        <p:txBody>
          <a:bodyPr lIns="46058" tIns="23024" rIns="46058" bIns="23024" anchor="t" anchorCtr="1">
            <a:spAutoFit/>
          </a:bodyPr>
          <a:lstStyle/>
          <a:p>
            <a:pPr algn="ctr" defTabSz="2209800">
              <a:spcBef>
                <a:spcPts val="2400"/>
              </a:spcBef>
            </a:pPr>
            <a:r>
              <a:rPr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Wprowadzenie</a:t>
            </a:r>
            <a:endParaRPr lang="en-US" altLang="x-none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02" name="Text Box 42"/>
          <p:cNvSpPr txBox="1"/>
          <p:nvPr/>
        </p:nvSpPr>
        <p:spPr>
          <a:xfrm>
            <a:off x="16898938" y="3652838"/>
            <a:ext cx="5537200" cy="661987"/>
          </a:xfrm>
          <a:prstGeom prst="rect">
            <a:avLst/>
          </a:prstGeom>
          <a:noFill/>
          <a:ln w="9525">
            <a:noFill/>
          </a:ln>
        </p:spPr>
        <p:txBody>
          <a:bodyPr lIns="46058" tIns="23024" rIns="46058" bIns="23024" anchor="t" anchorCtr="1">
            <a:spAutoFit/>
          </a:bodyPr>
          <a:lstStyle/>
          <a:p>
            <a:pPr algn="ctr" defTabSz="2209800">
              <a:spcBef>
                <a:spcPts val="2400"/>
              </a:spcBef>
            </a:pPr>
            <a:r>
              <a:rPr lang="cs-CZ" altLang="x-none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 pracy</a:t>
            </a:r>
            <a:endParaRPr lang="en-US" altLang="x-none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03" name="Text Box 39"/>
          <p:cNvSpPr txBox="1"/>
          <p:nvPr/>
        </p:nvSpPr>
        <p:spPr>
          <a:xfrm>
            <a:off x="201613" y="4611688"/>
            <a:ext cx="16028987" cy="2370137"/>
          </a:xfrm>
          <a:prstGeom prst="rect">
            <a:avLst/>
          </a:prstGeom>
          <a:solidFill>
            <a:srgbClr val="F2F2F2"/>
          </a:solidFill>
          <a:ln w="9525">
            <a:noFill/>
          </a:ln>
        </p:spPr>
        <p:txBody>
          <a:bodyPr lIns="30806" tIns="15407" rIns="30806" bIns="15407">
            <a:spAutoFit/>
          </a:bodyPr>
          <a:lstStyle/>
          <a:p>
            <a:pPr defTabSz="307975">
              <a:lnSpc>
                <a:spcPct val="95000"/>
              </a:lnSpc>
            </a:pPr>
            <a:r>
              <a:rPr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Dwa zdania wprowadzające w temat pracy</a:t>
            </a: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04" name="Text Box 9"/>
          <p:cNvSpPr txBox="1"/>
          <p:nvPr/>
        </p:nvSpPr>
        <p:spPr>
          <a:xfrm>
            <a:off x="16684625" y="4570413"/>
            <a:ext cx="17100550" cy="2384425"/>
          </a:xfrm>
          <a:prstGeom prst="rect">
            <a:avLst/>
          </a:prstGeom>
          <a:solidFill>
            <a:srgbClr val="F2F2F2"/>
          </a:solidFill>
          <a:ln w="9525">
            <a:noFill/>
          </a:ln>
        </p:spPr>
        <p:txBody>
          <a:bodyPr lIns="46058" tIns="23024" rIns="46058" bIns="23024">
            <a:spAutoFit/>
          </a:bodyPr>
          <a:lstStyle/>
          <a:p>
            <a:pPr defTabSz="307975">
              <a:lnSpc>
                <a:spcPct val="95000"/>
              </a:lnSpc>
            </a:pPr>
            <a:r>
              <a:rPr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Zapisany jednym zdaniem</a:t>
            </a: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05" name="Text Box 10"/>
          <p:cNvSpPr txBox="1"/>
          <p:nvPr/>
        </p:nvSpPr>
        <p:spPr>
          <a:xfrm>
            <a:off x="10593388" y="7310438"/>
            <a:ext cx="7645400" cy="661987"/>
          </a:xfrm>
          <a:prstGeom prst="rect">
            <a:avLst/>
          </a:prstGeom>
          <a:noFill/>
          <a:ln w="9525">
            <a:noFill/>
          </a:ln>
        </p:spPr>
        <p:txBody>
          <a:bodyPr lIns="46058" tIns="23024" rIns="46058" bIns="23024" anchor="t" anchorCtr="1">
            <a:spAutoFit/>
          </a:bodyPr>
          <a:lstStyle/>
          <a:p>
            <a:pPr algn="ctr" defTabSz="2209800">
              <a:spcBef>
                <a:spcPts val="2400"/>
              </a:spcBef>
            </a:pPr>
            <a:r>
              <a:rPr lang="cs-CZ" altLang="x-none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Założenia pracy</a:t>
            </a:r>
            <a:endParaRPr lang="en-US" altLang="x-none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06" name="Text Box 39"/>
          <p:cNvSpPr txBox="1"/>
          <p:nvPr/>
        </p:nvSpPr>
        <p:spPr>
          <a:xfrm>
            <a:off x="10255250" y="8150225"/>
            <a:ext cx="23529925" cy="10790238"/>
          </a:xfrm>
          <a:prstGeom prst="rect">
            <a:avLst/>
          </a:prstGeom>
          <a:solidFill>
            <a:srgbClr val="F2F2F2"/>
          </a:solidFill>
          <a:ln w="9525">
            <a:noFill/>
          </a:ln>
        </p:spPr>
        <p:txBody>
          <a:bodyPr lIns="30806" tIns="15407" rIns="30806" bIns="15407">
            <a:spAutoFit/>
          </a:bodyPr>
          <a:lstStyle/>
          <a:p>
            <a:pPr defTabSz="307975">
              <a:lnSpc>
                <a:spcPct val="95000"/>
              </a:lnSpc>
            </a:pPr>
            <a:r>
              <a:rPr sz="3200" b="1" dirty="0">
                <a:solidFill>
                  <a:srgbClr val="FFFFFF"/>
                </a:solidFill>
                <a:latin typeface="Calibri" panose="020F0502020204030204" pitchFamily="34" charset="0"/>
              </a:rPr>
              <a:t>…</a:t>
            </a:r>
            <a:endParaRPr lang="cs-CZ" altLang="x-none" sz="3200" b="1" dirty="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defTabSz="307975">
              <a:lnSpc>
                <a:spcPct val="95000"/>
              </a:lnSpc>
            </a:pPr>
            <a:endParaRPr lang="cs-CZ" altLang="x-none" sz="3200" b="1" dirty="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defTabSz="307975">
              <a:lnSpc>
                <a:spcPct val="95000"/>
              </a:lnSpc>
            </a:pPr>
            <a:endParaRPr lang="cs-CZ" altLang="x-none" sz="3200" b="1" dirty="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defTabSz="307975">
              <a:lnSpc>
                <a:spcPct val="95000"/>
              </a:lnSpc>
            </a:pPr>
            <a:endParaRPr lang="cs-CZ" altLang="x-none" sz="3200" b="1" dirty="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defTabSz="307975">
              <a:lnSpc>
                <a:spcPct val="95000"/>
              </a:lnSpc>
            </a:pPr>
            <a:endParaRPr lang="cs-CZ" altLang="x-none" sz="3200" b="1" dirty="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defTabSz="307975">
              <a:lnSpc>
                <a:spcPct val="95000"/>
              </a:lnSpc>
            </a:pPr>
            <a:endParaRPr lang="cs-CZ" altLang="x-none" sz="3200" b="1" dirty="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defTabSz="307975">
              <a:lnSpc>
                <a:spcPct val="95000"/>
              </a:lnSpc>
            </a:pPr>
            <a:endParaRPr lang="cs-CZ" altLang="x-none" sz="3200" b="1" dirty="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defTabSz="307975">
              <a:lnSpc>
                <a:spcPct val="95000"/>
              </a:lnSpc>
            </a:pPr>
            <a:endParaRPr lang="cs-CZ" altLang="x-none" sz="3200" b="1" dirty="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defTabSz="307975">
              <a:lnSpc>
                <a:spcPct val="95000"/>
              </a:lnSpc>
            </a:pPr>
            <a:endParaRPr lang="cs-CZ" altLang="x-none" sz="3200" b="1" dirty="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defTabSz="307975">
              <a:lnSpc>
                <a:spcPct val="95000"/>
              </a:lnSpc>
            </a:pPr>
            <a:endParaRPr lang="cs-CZ" altLang="x-none" sz="3200" b="1" dirty="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defTabSz="307975">
              <a:lnSpc>
                <a:spcPct val="95000"/>
              </a:lnSpc>
            </a:pPr>
            <a:endParaRPr lang="cs-CZ" altLang="x-none" sz="3200" b="1" dirty="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defTabSz="307975">
              <a:lnSpc>
                <a:spcPct val="95000"/>
              </a:lnSpc>
            </a:pPr>
            <a:endParaRPr sz="3200" dirty="0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dirty="0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dirty="0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dirty="0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dirty="0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dirty="0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dirty="0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dirty="0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dirty="0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dirty="0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dirty="0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lang="en-US" altLang="x-none" sz="3200" dirty="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07" name="Text Box 10"/>
          <p:cNvSpPr txBox="1"/>
          <p:nvPr/>
        </p:nvSpPr>
        <p:spPr>
          <a:xfrm>
            <a:off x="650875" y="7310438"/>
            <a:ext cx="7645400" cy="661987"/>
          </a:xfrm>
          <a:prstGeom prst="rect">
            <a:avLst/>
          </a:prstGeom>
          <a:noFill/>
          <a:ln w="9525">
            <a:noFill/>
          </a:ln>
        </p:spPr>
        <p:txBody>
          <a:bodyPr lIns="46058" tIns="23024" rIns="46058" bIns="23024" anchor="t" anchorCtr="1">
            <a:spAutoFit/>
          </a:bodyPr>
          <a:lstStyle/>
          <a:p>
            <a:pPr algn="ctr" defTabSz="2209800">
              <a:spcBef>
                <a:spcPts val="2400"/>
              </a:spcBef>
            </a:pPr>
            <a:r>
              <a:rPr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Podsumowanie </a:t>
            </a:r>
            <a:endParaRPr lang="en-US" altLang="x-none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08" name="Text Box 39"/>
          <p:cNvSpPr txBox="1"/>
          <p:nvPr/>
        </p:nvSpPr>
        <p:spPr>
          <a:xfrm>
            <a:off x="201613" y="8232775"/>
            <a:ext cx="9758362" cy="6580188"/>
          </a:xfrm>
          <a:prstGeom prst="rect">
            <a:avLst/>
          </a:prstGeom>
          <a:solidFill>
            <a:srgbClr val="F2F2F2"/>
          </a:solidFill>
          <a:ln w="9525">
            <a:noFill/>
          </a:ln>
        </p:spPr>
        <p:txBody>
          <a:bodyPr lIns="30806" tIns="15407" rIns="30806" bIns="15407">
            <a:spAutoFit/>
          </a:bodyPr>
          <a:lstStyle/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09" name="Text Box 11"/>
          <p:cNvSpPr txBox="1"/>
          <p:nvPr/>
        </p:nvSpPr>
        <p:spPr>
          <a:xfrm>
            <a:off x="352425" y="15054263"/>
            <a:ext cx="7027863" cy="661987"/>
          </a:xfrm>
          <a:prstGeom prst="rect">
            <a:avLst/>
          </a:prstGeom>
          <a:noFill/>
          <a:ln w="9525">
            <a:noFill/>
          </a:ln>
        </p:spPr>
        <p:txBody>
          <a:bodyPr lIns="46058" tIns="23024" rIns="46058" bIns="23024" anchor="t" anchorCtr="1">
            <a:spAutoFit/>
          </a:bodyPr>
          <a:lstStyle/>
          <a:p>
            <a:pPr algn="ctr" defTabSz="2209800">
              <a:spcBef>
                <a:spcPts val="2400"/>
              </a:spcBef>
            </a:pPr>
            <a:r>
              <a:rPr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Piśmiennictwo </a:t>
            </a:r>
            <a:endParaRPr lang="en-US" altLang="x-none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Text Box 40"/>
          <p:cNvSpPr txBox="1"/>
          <p:nvPr/>
        </p:nvSpPr>
        <p:spPr>
          <a:xfrm>
            <a:off x="404813" y="16108363"/>
            <a:ext cx="9555163" cy="2865438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lIns="30806" tIns="15407" rIns="30806" bIns="15407">
            <a:spAutoFit/>
          </a:bodyPr>
          <a:lstStyle/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pl-PL" sz="2300" kern="0" cap="none" spc="0" normalizeH="0" baseline="0" noProof="0">
              <a:solidFill>
                <a:srgbClr val="FFFFFF"/>
              </a:solidFill>
              <a:latin typeface="Calibri" panose="020F0502020204030204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pl-PL" sz="2300" kern="0" cap="none" spc="0" normalizeH="0" baseline="0" noProof="0">
              <a:solidFill>
                <a:srgbClr val="FFFFFF"/>
              </a:solidFill>
              <a:latin typeface="Calibri" panose="020F0502020204030204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pl-PL" sz="2300" kern="0" cap="none" spc="0" normalizeH="0" baseline="0" noProof="0">
              <a:solidFill>
                <a:srgbClr val="FFFFFF"/>
              </a:solidFill>
              <a:latin typeface="Calibri" panose="020F0502020204030204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pl-PL" sz="2300" kern="0" cap="none" spc="0" normalizeH="0" baseline="0" noProof="0">
              <a:solidFill>
                <a:srgbClr val="FFFFFF"/>
              </a:solidFill>
              <a:latin typeface="Calibri" panose="020F0502020204030204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pl-PL" sz="2300" kern="0" cap="none" spc="0" normalizeH="0" baseline="0" noProof="0">
              <a:solidFill>
                <a:srgbClr val="FFFFFF"/>
              </a:solidFill>
              <a:latin typeface="Calibri" panose="020F0502020204030204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pl-PL" sz="2300" kern="0" cap="none" spc="0" normalizeH="0" baseline="0" noProof="0">
              <a:solidFill>
                <a:srgbClr val="FFFFFF"/>
              </a:solidFill>
              <a:latin typeface="Calibri" panose="020F0502020204030204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pl-PL" sz="2300" kern="0" cap="none" spc="0" normalizeH="0" baseline="0" noProof="0">
              <a:solidFill>
                <a:srgbClr val="FFFFFF"/>
              </a:solidFill>
              <a:latin typeface="Calibri" panose="020F0502020204030204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pl-PL" sz="2300" kern="0" cap="none" spc="0" normalizeH="0" baseline="0" noProof="0">
              <a:solidFill>
                <a:srgbClr val="FFFFFF"/>
              </a:solidFill>
              <a:latin typeface="Calibri" panose="020F0502020204030204"/>
              <a:ea typeface="+mn-ea"/>
              <a:cs typeface="+mn-cs"/>
            </a:endParaRPr>
          </a:p>
          <a:p>
            <a:pPr marL="171450" marR="0" indent="-17145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US" sz="995" kern="0" cap="none" spc="0" normalizeH="0" baseline="0" noProof="0">
              <a:solidFill>
                <a:srgbClr val="FFFFFF"/>
              </a:solidFill>
              <a:latin typeface="Times New Roman" panose="02020603050405020304" pitchFamily="18"/>
              <a:ea typeface="+mn-ea"/>
              <a:cs typeface="+mn-cs"/>
            </a:endParaRPr>
          </a:p>
        </p:txBody>
      </p:sp>
      <p:sp>
        <p:nvSpPr>
          <p:cNvPr id="19" name="Prostokąt 23"/>
          <p:cNvSpPr/>
          <p:nvPr/>
        </p:nvSpPr>
        <p:spPr>
          <a:xfrm rot="20763578">
            <a:off x="1963738" y="8383588"/>
            <a:ext cx="30194250" cy="24003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anchorCtr="1">
            <a:spAutoFit/>
          </a:bodyPr>
          <a:lstStyle/>
          <a:p>
            <a:pPr algn="ctr" defTabSz="3063875"/>
            <a:r>
              <a:rPr sz="15000" b="1" dirty="0">
                <a:solidFill>
                  <a:srgbClr val="00206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Calibri" panose="020F0502020204030204" pitchFamily="34" charset="0"/>
              </a:rPr>
              <a:t>Praca poglądowa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Techniczny">
  <a:themeElements>
    <a:clrScheme name="Techniczny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zny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zn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</TotalTime>
  <Words>74</Words>
  <Application>Microsoft Office PowerPoint</Application>
  <PresentationFormat>Niestandardowy</PresentationFormat>
  <Paragraphs>123</Paragraphs>
  <Slides>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3" baseType="lpstr">
      <vt:lpstr>Techniczny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wum</dc:creator>
  <cp:lastModifiedBy>Robert</cp:lastModifiedBy>
  <cp:revision>3</cp:revision>
  <dcterms:created xsi:type="dcterms:W3CDTF">2018-06-29T20:39:58Z</dcterms:created>
  <dcterms:modified xsi:type="dcterms:W3CDTF">2025-09-30T18:16:07Z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1033-11.2.0.9669</vt:lpwstr>
  </property>
</Properties>
</file>